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45"/>
  </p:notesMasterIdLst>
  <p:sldIdLst>
    <p:sldId id="383" r:id="rId5"/>
    <p:sldId id="354" r:id="rId6"/>
    <p:sldId id="356" r:id="rId7"/>
    <p:sldId id="296" r:id="rId8"/>
    <p:sldId id="298" r:id="rId9"/>
    <p:sldId id="401" r:id="rId10"/>
    <p:sldId id="400" r:id="rId11"/>
    <p:sldId id="275" r:id="rId12"/>
    <p:sldId id="384" r:id="rId13"/>
    <p:sldId id="385" r:id="rId14"/>
    <p:sldId id="386" r:id="rId15"/>
    <p:sldId id="387" r:id="rId16"/>
    <p:sldId id="388" r:id="rId17"/>
    <p:sldId id="389" r:id="rId18"/>
    <p:sldId id="260" r:id="rId19"/>
    <p:sldId id="390" r:id="rId20"/>
    <p:sldId id="391" r:id="rId21"/>
    <p:sldId id="392" r:id="rId22"/>
    <p:sldId id="393" r:id="rId23"/>
    <p:sldId id="394" r:id="rId24"/>
    <p:sldId id="395" r:id="rId25"/>
    <p:sldId id="286" r:id="rId26"/>
    <p:sldId id="290" r:id="rId27"/>
    <p:sldId id="396" r:id="rId28"/>
    <p:sldId id="397" r:id="rId29"/>
    <p:sldId id="289" r:id="rId30"/>
    <p:sldId id="292" r:id="rId31"/>
    <p:sldId id="398" r:id="rId32"/>
    <p:sldId id="399" r:id="rId33"/>
    <p:sldId id="302" r:id="rId34"/>
    <p:sldId id="301" r:id="rId35"/>
    <p:sldId id="291" r:id="rId36"/>
    <p:sldId id="270" r:id="rId37"/>
    <p:sldId id="279" r:id="rId38"/>
    <p:sldId id="280" r:id="rId39"/>
    <p:sldId id="282" r:id="rId40"/>
    <p:sldId id="276" r:id="rId41"/>
    <p:sldId id="281" r:id="rId42"/>
    <p:sldId id="278" r:id="rId43"/>
    <p:sldId id="297"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entury Gothic" panose="020B0604020202020204" charset="0"/>
      <p:regular r:id="rId50"/>
      <p:bold r:id="rId51"/>
      <p:italic r:id="rId52"/>
      <p:boldItalic r:id="rId53"/>
    </p:embeddedFont>
    <p:embeddedFont>
      <p:font typeface="Gadugi" panose="020B0502040204020203" pitchFamily="34" charset="0"/>
      <p:regular r:id="rId54"/>
      <p:bold r:id="rId55"/>
    </p:embeddedFont>
    <p:embeddedFont>
      <p:font typeface="Lato" panose="020B0604020202020204" charset="0"/>
      <p:regular r:id="rId56"/>
      <p:bold r:id="rId57"/>
      <p:italic r:id="rId58"/>
      <p:boldItalic r:id="rId59"/>
    </p:embeddedFont>
    <p:embeddedFont>
      <p:font typeface="Prometo Medium" panose="020B060402020202020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 Template" id="{EC1BAD07-AE5D-4540-91E7-686AD2AF573F}">
          <p14:sldIdLst>
            <p14:sldId id="383"/>
            <p14:sldId id="354"/>
            <p14:sldId id="356"/>
            <p14:sldId id="296"/>
            <p14:sldId id="298"/>
            <p14:sldId id="401"/>
            <p14:sldId id="400"/>
            <p14:sldId id="275"/>
            <p14:sldId id="384"/>
            <p14:sldId id="385"/>
            <p14:sldId id="386"/>
            <p14:sldId id="387"/>
            <p14:sldId id="388"/>
            <p14:sldId id="389"/>
            <p14:sldId id="260"/>
            <p14:sldId id="390"/>
            <p14:sldId id="391"/>
            <p14:sldId id="392"/>
            <p14:sldId id="393"/>
            <p14:sldId id="394"/>
            <p14:sldId id="395"/>
            <p14:sldId id="286"/>
            <p14:sldId id="290"/>
            <p14:sldId id="396"/>
            <p14:sldId id="397"/>
            <p14:sldId id="289"/>
            <p14:sldId id="292"/>
            <p14:sldId id="398"/>
            <p14:sldId id="399"/>
            <p14:sldId id="302"/>
            <p14:sldId id="301"/>
            <p14:sldId id="291"/>
            <p14:sldId id="270"/>
            <p14:sldId id="279"/>
            <p14:sldId id="280"/>
            <p14:sldId id="282"/>
            <p14:sldId id="276"/>
            <p14:sldId id="281"/>
            <p14:sldId id="278"/>
            <p14:sldId id="297"/>
          </p14:sldIdLst>
        </p14:section>
        <p14:section name="Additional Resources" id="{BB56753F-B854-6042-85A6-F9F76912A6FA}">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536"/>
        <p:guide orient="horz"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5.fntdata"/><Relationship Id="rId5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cich, Cait" userId="52a76827-3c9d-4db0-9450-a00736f8fc05" providerId="ADAL" clId="{FE3C7453-0EC1-4A33-AB7E-2FD7056580E0}"/>
    <pc:docChg chg="undo redo custSel addSld delSld modSld sldOrd modSection">
      <pc:chgData name="Michicich, Cait" userId="52a76827-3c9d-4db0-9450-a00736f8fc05" providerId="ADAL" clId="{FE3C7453-0EC1-4A33-AB7E-2FD7056580E0}" dt="2022-10-04T20:00:54.260" v="1071" actId="20577"/>
      <pc:docMkLst>
        <pc:docMk/>
      </pc:docMkLst>
      <pc:sldChg chg="delSp modSp add mod setBg">
        <pc:chgData name="Michicich, Cait" userId="52a76827-3c9d-4db0-9450-a00736f8fc05" providerId="ADAL" clId="{FE3C7453-0EC1-4A33-AB7E-2FD7056580E0}" dt="2022-10-04T19:49:18.861" v="879"/>
        <pc:sldMkLst>
          <pc:docMk/>
          <pc:sldMk cId="1737967913" sldId="260"/>
        </pc:sldMkLst>
        <pc:spChg chg="mod">
          <ac:chgData name="Michicich, Cait" userId="52a76827-3c9d-4db0-9450-a00736f8fc05" providerId="ADAL" clId="{FE3C7453-0EC1-4A33-AB7E-2FD7056580E0}" dt="2022-10-04T19:49:08.696" v="875" actId="27636"/>
          <ac:spMkLst>
            <pc:docMk/>
            <pc:sldMk cId="1737967913" sldId="260"/>
            <ac:spMk id="3" creationId="{D7292916-CCFA-AFA4-A15D-8F902ABFAB89}"/>
          </ac:spMkLst>
        </pc:spChg>
        <pc:picChg chg="del">
          <ac:chgData name="Michicich, Cait" userId="52a76827-3c9d-4db0-9450-a00736f8fc05" providerId="ADAL" clId="{FE3C7453-0EC1-4A33-AB7E-2FD7056580E0}" dt="2022-10-04T19:49:11.111" v="876" actId="478"/>
          <ac:picMkLst>
            <pc:docMk/>
            <pc:sldMk cId="1737967913" sldId="260"/>
            <ac:picMk id="9218" creationId="{00000000-0000-0000-0000-000000000000}"/>
          </ac:picMkLst>
        </pc:picChg>
      </pc:sldChg>
      <pc:sldChg chg="modSp add mod setBg">
        <pc:chgData name="Michicich, Cait" userId="52a76827-3c9d-4db0-9450-a00736f8fc05" providerId="ADAL" clId="{FE3C7453-0EC1-4A33-AB7E-2FD7056580E0}" dt="2022-10-04T19:51:20.910" v="901"/>
        <pc:sldMkLst>
          <pc:docMk/>
          <pc:sldMk cId="3806695306" sldId="270"/>
        </pc:sldMkLst>
        <pc:spChg chg="mod">
          <ac:chgData name="Michicich, Cait" userId="52a76827-3c9d-4db0-9450-a00736f8fc05" providerId="ADAL" clId="{FE3C7453-0EC1-4A33-AB7E-2FD7056580E0}" dt="2022-10-04T19:50:55.970" v="893" actId="27636"/>
          <ac:spMkLst>
            <pc:docMk/>
            <pc:sldMk cId="3806695306" sldId="270"/>
            <ac:spMk id="3" creationId="{4039BC8A-E7A9-D116-F829-1C8782C9D9D3}"/>
          </ac:spMkLst>
        </pc:spChg>
      </pc:sldChg>
      <pc:sldChg chg="add del">
        <pc:chgData name="Michicich, Cait" userId="52a76827-3c9d-4db0-9450-a00736f8fc05" providerId="ADAL" clId="{FE3C7453-0EC1-4A33-AB7E-2FD7056580E0}" dt="2022-10-04T19:51:09.919" v="899" actId="47"/>
        <pc:sldMkLst>
          <pc:docMk/>
          <pc:sldMk cId="3969677230" sldId="271"/>
        </pc:sldMkLst>
      </pc:sldChg>
      <pc:sldChg chg="delSp modSp add del mod">
        <pc:chgData name="Michicich, Cait" userId="52a76827-3c9d-4db0-9450-a00736f8fc05" providerId="ADAL" clId="{FE3C7453-0EC1-4A33-AB7E-2FD7056580E0}" dt="2022-10-04T18:26:41.804" v="403" actId="108"/>
        <pc:sldMkLst>
          <pc:docMk/>
          <pc:sldMk cId="1713417538" sldId="275"/>
        </pc:sldMkLst>
        <pc:spChg chg="del">
          <ac:chgData name="Michicich, Cait" userId="52a76827-3c9d-4db0-9450-a00736f8fc05" providerId="ADAL" clId="{FE3C7453-0EC1-4A33-AB7E-2FD7056580E0}" dt="2022-10-04T18:24:59.527" v="384" actId="478"/>
          <ac:spMkLst>
            <pc:docMk/>
            <pc:sldMk cId="1713417538" sldId="275"/>
            <ac:spMk id="5" creationId="{25DB8167-751A-7043-8D94-55AADCF2A12D}"/>
          </ac:spMkLst>
        </pc:spChg>
        <pc:spChg chg="mod">
          <ac:chgData name="Michicich, Cait" userId="52a76827-3c9d-4db0-9450-a00736f8fc05" providerId="ADAL" clId="{FE3C7453-0EC1-4A33-AB7E-2FD7056580E0}" dt="2022-10-04T18:26:06.044" v="397" actId="108"/>
          <ac:spMkLst>
            <pc:docMk/>
            <pc:sldMk cId="1713417538" sldId="275"/>
            <ac:spMk id="15" creationId="{00000000-0000-0000-0000-000000000000}"/>
          </ac:spMkLst>
        </pc:spChg>
        <pc:spChg chg="mod">
          <ac:chgData name="Michicich, Cait" userId="52a76827-3c9d-4db0-9450-a00736f8fc05" providerId="ADAL" clId="{FE3C7453-0EC1-4A33-AB7E-2FD7056580E0}" dt="2022-10-04T18:26:24.472" v="400" actId="108"/>
          <ac:spMkLst>
            <pc:docMk/>
            <pc:sldMk cId="1713417538" sldId="275"/>
            <ac:spMk id="17" creationId="{00000000-0000-0000-0000-000000000000}"/>
          </ac:spMkLst>
        </pc:spChg>
        <pc:spChg chg="mod">
          <ac:chgData name="Michicich, Cait" userId="52a76827-3c9d-4db0-9450-a00736f8fc05" providerId="ADAL" clId="{FE3C7453-0EC1-4A33-AB7E-2FD7056580E0}" dt="2022-10-04T18:26:41.804" v="403" actId="108"/>
          <ac:spMkLst>
            <pc:docMk/>
            <pc:sldMk cId="1713417538" sldId="275"/>
            <ac:spMk id="19" creationId="{00000000-0000-0000-0000-000000000000}"/>
          </ac:spMkLst>
        </pc:spChg>
        <pc:spChg chg="del">
          <ac:chgData name="Michicich, Cait" userId="52a76827-3c9d-4db0-9450-a00736f8fc05" providerId="ADAL" clId="{FE3C7453-0EC1-4A33-AB7E-2FD7056580E0}" dt="2022-10-04T18:25:11.056" v="386" actId="478"/>
          <ac:spMkLst>
            <pc:docMk/>
            <pc:sldMk cId="1713417538" sldId="275"/>
            <ac:spMk id="23" creationId="{E73DA0E0-3350-4044-9D96-C799BA4AF846}"/>
          </ac:spMkLst>
        </pc:spChg>
        <pc:grpChg chg="del">
          <ac:chgData name="Michicich, Cait" userId="52a76827-3c9d-4db0-9450-a00736f8fc05" providerId="ADAL" clId="{FE3C7453-0EC1-4A33-AB7E-2FD7056580E0}" dt="2022-10-04T18:25:08.033" v="385" actId="478"/>
          <ac:grpSpMkLst>
            <pc:docMk/>
            <pc:sldMk cId="1713417538" sldId="275"/>
            <ac:grpSpMk id="18" creationId="{D0AC42D8-07E8-46A8-9A2D-0AF255F950AE}"/>
          </ac:grpSpMkLst>
        </pc:grpChg>
        <pc:grpChg chg="mod">
          <ac:chgData name="Michicich, Cait" userId="52a76827-3c9d-4db0-9450-a00736f8fc05" providerId="ADAL" clId="{FE3C7453-0EC1-4A33-AB7E-2FD7056580E0}" dt="2022-10-04T18:25:23.780" v="388" actId="1076"/>
          <ac:grpSpMkLst>
            <pc:docMk/>
            <pc:sldMk cId="1713417538" sldId="275"/>
            <ac:grpSpMk id="47" creationId="{7D12EDF1-6427-1E4A-A94D-16A7DA927B31}"/>
          </ac:grpSpMkLst>
        </pc:grpChg>
        <pc:grpChg chg="mod">
          <ac:chgData name="Michicich, Cait" userId="52a76827-3c9d-4db0-9450-a00736f8fc05" providerId="ADAL" clId="{FE3C7453-0EC1-4A33-AB7E-2FD7056580E0}" dt="2022-10-04T18:25:20.048" v="387" actId="1076"/>
          <ac:grpSpMkLst>
            <pc:docMk/>
            <pc:sldMk cId="1713417538" sldId="275"/>
            <ac:grpSpMk id="50" creationId="{5CAF5AD7-CA74-4F46-8AD1-8830C860F105}"/>
          </ac:grpSpMkLst>
        </pc:grpChg>
      </pc:sldChg>
      <pc:sldChg chg="modSp add mod setBg">
        <pc:chgData name="Michicich, Cait" userId="52a76827-3c9d-4db0-9450-a00736f8fc05" providerId="ADAL" clId="{FE3C7453-0EC1-4A33-AB7E-2FD7056580E0}" dt="2022-10-04T19:51:17.004" v="900"/>
        <pc:sldMkLst>
          <pc:docMk/>
          <pc:sldMk cId="3990864835" sldId="276"/>
        </pc:sldMkLst>
        <pc:spChg chg="mod">
          <ac:chgData name="Michicich, Cait" userId="52a76827-3c9d-4db0-9450-a00736f8fc05" providerId="ADAL" clId="{FE3C7453-0EC1-4A33-AB7E-2FD7056580E0}" dt="2022-10-04T19:50:55.989" v="896" actId="27636"/>
          <ac:spMkLst>
            <pc:docMk/>
            <pc:sldMk cId="3990864835" sldId="276"/>
            <ac:spMk id="3" creationId="{962BA3FB-3E02-22F5-CCF4-E4A8F73809A2}"/>
          </ac:spMkLst>
        </pc:spChg>
      </pc:sldChg>
      <pc:sldChg chg="add setBg">
        <pc:chgData name="Michicich, Cait" userId="52a76827-3c9d-4db0-9450-a00736f8fc05" providerId="ADAL" clId="{FE3C7453-0EC1-4A33-AB7E-2FD7056580E0}" dt="2022-10-04T19:51:17.004" v="900"/>
        <pc:sldMkLst>
          <pc:docMk/>
          <pc:sldMk cId="1195924034" sldId="278"/>
        </pc:sldMkLst>
      </pc:sldChg>
      <pc:sldChg chg="modSp add mod setBg">
        <pc:chgData name="Michicich, Cait" userId="52a76827-3c9d-4db0-9450-a00736f8fc05" providerId="ADAL" clId="{FE3C7453-0EC1-4A33-AB7E-2FD7056580E0}" dt="2022-10-04T19:51:17.004" v="900"/>
        <pc:sldMkLst>
          <pc:docMk/>
          <pc:sldMk cId="3913438568" sldId="279"/>
        </pc:sldMkLst>
        <pc:spChg chg="mod">
          <ac:chgData name="Michicich, Cait" userId="52a76827-3c9d-4db0-9450-a00736f8fc05" providerId="ADAL" clId="{FE3C7453-0EC1-4A33-AB7E-2FD7056580E0}" dt="2022-10-04T19:50:55.970" v="894" actId="27636"/>
          <ac:spMkLst>
            <pc:docMk/>
            <pc:sldMk cId="3913438568" sldId="279"/>
            <ac:spMk id="3" creationId="{4039BC8A-E7A9-D116-F829-1C8782C9D9D3}"/>
          </ac:spMkLst>
        </pc:spChg>
      </pc:sldChg>
      <pc:sldChg chg="add setBg">
        <pc:chgData name="Michicich, Cait" userId="52a76827-3c9d-4db0-9450-a00736f8fc05" providerId="ADAL" clId="{FE3C7453-0EC1-4A33-AB7E-2FD7056580E0}" dt="2022-10-04T19:51:17.004" v="900"/>
        <pc:sldMkLst>
          <pc:docMk/>
          <pc:sldMk cId="145062246" sldId="280"/>
        </pc:sldMkLst>
      </pc:sldChg>
      <pc:sldChg chg="modSp add mod setBg">
        <pc:chgData name="Michicich, Cait" userId="52a76827-3c9d-4db0-9450-a00736f8fc05" providerId="ADAL" clId="{FE3C7453-0EC1-4A33-AB7E-2FD7056580E0}" dt="2022-10-04T19:51:17.004" v="900"/>
        <pc:sldMkLst>
          <pc:docMk/>
          <pc:sldMk cId="1540808662" sldId="281"/>
        </pc:sldMkLst>
        <pc:spChg chg="mod">
          <ac:chgData name="Michicich, Cait" userId="52a76827-3c9d-4db0-9450-a00736f8fc05" providerId="ADAL" clId="{FE3C7453-0EC1-4A33-AB7E-2FD7056580E0}" dt="2022-10-04T19:50:56" v="897" actId="27636"/>
          <ac:spMkLst>
            <pc:docMk/>
            <pc:sldMk cId="1540808662" sldId="281"/>
            <ac:spMk id="3" creationId="{00000000-0000-0000-0000-000000000000}"/>
          </ac:spMkLst>
        </pc:spChg>
      </pc:sldChg>
      <pc:sldChg chg="modSp add mod setBg">
        <pc:chgData name="Michicich, Cait" userId="52a76827-3c9d-4db0-9450-a00736f8fc05" providerId="ADAL" clId="{FE3C7453-0EC1-4A33-AB7E-2FD7056580E0}" dt="2022-10-04T19:51:17.004" v="900"/>
        <pc:sldMkLst>
          <pc:docMk/>
          <pc:sldMk cId="1596990327" sldId="282"/>
        </pc:sldMkLst>
        <pc:spChg chg="mod">
          <ac:chgData name="Michicich, Cait" userId="52a76827-3c9d-4db0-9450-a00736f8fc05" providerId="ADAL" clId="{FE3C7453-0EC1-4A33-AB7E-2FD7056580E0}" dt="2022-10-04T19:50:55.970" v="895" actId="27636"/>
          <ac:spMkLst>
            <pc:docMk/>
            <pc:sldMk cId="1596990327" sldId="282"/>
            <ac:spMk id="3" creationId="{00000000-0000-0000-0000-000000000000}"/>
          </ac:spMkLst>
        </pc:spChg>
      </pc:sldChg>
      <pc:sldChg chg="modSp add mod setBg">
        <pc:chgData name="Michicich, Cait" userId="52a76827-3c9d-4db0-9450-a00736f8fc05" providerId="ADAL" clId="{FE3C7453-0EC1-4A33-AB7E-2FD7056580E0}" dt="2022-10-04T19:49:44.199" v="882"/>
        <pc:sldMkLst>
          <pc:docMk/>
          <pc:sldMk cId="503187377" sldId="286"/>
        </pc:sldMkLst>
        <pc:spChg chg="mod">
          <ac:chgData name="Michicich, Cait" userId="52a76827-3c9d-4db0-9450-a00736f8fc05" providerId="ADAL" clId="{FE3C7453-0EC1-4A33-AB7E-2FD7056580E0}" dt="2022-10-04T19:49:41.253" v="881" actId="27636"/>
          <ac:spMkLst>
            <pc:docMk/>
            <pc:sldMk cId="503187377" sldId="286"/>
            <ac:spMk id="3" creationId="{D7292916-CCFA-AFA4-A15D-8F902ABFAB89}"/>
          </ac:spMkLst>
        </pc:spChg>
      </pc:sldChg>
      <pc:sldChg chg="del">
        <pc:chgData name="Michicich, Cait" userId="52a76827-3c9d-4db0-9450-a00736f8fc05" providerId="ADAL" clId="{FE3C7453-0EC1-4A33-AB7E-2FD7056580E0}" dt="2022-10-04T19:50:39.146" v="891" actId="47"/>
        <pc:sldMkLst>
          <pc:docMk/>
          <pc:sldMk cId="460708094" sldId="287"/>
        </pc:sldMkLst>
      </pc:sldChg>
      <pc:sldChg chg="delSp modSp del mod">
        <pc:chgData name="Michicich, Cait" userId="52a76827-3c9d-4db0-9450-a00736f8fc05" providerId="ADAL" clId="{FE3C7453-0EC1-4A33-AB7E-2FD7056580E0}" dt="2022-10-04T19:55:15.605" v="1024" actId="47"/>
        <pc:sldMkLst>
          <pc:docMk/>
          <pc:sldMk cId="859732983" sldId="288"/>
        </pc:sldMkLst>
        <pc:spChg chg="del">
          <ac:chgData name="Michicich, Cait" userId="52a76827-3c9d-4db0-9450-a00736f8fc05" providerId="ADAL" clId="{FE3C7453-0EC1-4A33-AB7E-2FD7056580E0}" dt="2022-10-04T19:51:35.172" v="902" actId="478"/>
          <ac:spMkLst>
            <pc:docMk/>
            <pc:sldMk cId="859732983" sldId="288"/>
            <ac:spMk id="3" creationId="{11BE850D-510A-1A40-39C1-602FBF1B31E4}"/>
          </ac:spMkLst>
        </pc:spChg>
        <pc:spChg chg="mod">
          <ac:chgData name="Michicich, Cait" userId="52a76827-3c9d-4db0-9450-a00736f8fc05" providerId="ADAL" clId="{FE3C7453-0EC1-4A33-AB7E-2FD7056580E0}" dt="2022-10-04T17:40:07.473" v="2"/>
          <ac:spMkLst>
            <pc:docMk/>
            <pc:sldMk cId="859732983" sldId="288"/>
            <ac:spMk id="9" creationId="{00000000-0000-0000-0000-000000000000}"/>
          </ac:spMkLst>
        </pc:spChg>
        <pc:spChg chg="mod">
          <ac:chgData name="Michicich, Cait" userId="52a76827-3c9d-4db0-9450-a00736f8fc05" providerId="ADAL" clId="{FE3C7453-0EC1-4A33-AB7E-2FD7056580E0}" dt="2022-10-04T17:41:27.256" v="125" actId="20577"/>
          <ac:spMkLst>
            <pc:docMk/>
            <pc:sldMk cId="859732983" sldId="288"/>
            <ac:spMk id="11" creationId="{00000000-0000-0000-0000-000000000000}"/>
          </ac:spMkLst>
        </pc:spChg>
        <pc:spChg chg="mod">
          <ac:chgData name="Michicich, Cait" userId="52a76827-3c9d-4db0-9450-a00736f8fc05" providerId="ADAL" clId="{FE3C7453-0EC1-4A33-AB7E-2FD7056580E0}" dt="2022-10-04T17:40:11.158" v="18" actId="20577"/>
          <ac:spMkLst>
            <pc:docMk/>
            <pc:sldMk cId="859732983" sldId="288"/>
            <ac:spMk id="12" creationId="{00000000-0000-0000-0000-000000000000}"/>
          </ac:spMkLst>
        </pc:spChg>
        <pc:picChg chg="mod modCrop">
          <ac:chgData name="Michicich, Cait" userId="52a76827-3c9d-4db0-9450-a00736f8fc05" providerId="ADAL" clId="{FE3C7453-0EC1-4A33-AB7E-2FD7056580E0}" dt="2022-10-04T18:00:17.502" v="131"/>
          <ac:picMkLst>
            <pc:docMk/>
            <pc:sldMk cId="859732983" sldId="288"/>
            <ac:picMk id="7" creationId="{369F730E-740C-DC6A-9D29-961E5F73FD70}"/>
          </ac:picMkLst>
        </pc:picChg>
      </pc:sldChg>
      <pc:sldChg chg="add setBg">
        <pc:chgData name="Michicich, Cait" userId="52a76827-3c9d-4db0-9450-a00736f8fc05" providerId="ADAL" clId="{FE3C7453-0EC1-4A33-AB7E-2FD7056580E0}" dt="2022-10-04T19:50:06.075" v="884"/>
        <pc:sldMkLst>
          <pc:docMk/>
          <pc:sldMk cId="520963037" sldId="289"/>
        </pc:sldMkLst>
      </pc:sldChg>
      <pc:sldChg chg="add setBg">
        <pc:chgData name="Michicich, Cait" userId="52a76827-3c9d-4db0-9450-a00736f8fc05" providerId="ADAL" clId="{FE3C7453-0EC1-4A33-AB7E-2FD7056580E0}" dt="2022-10-04T19:49:44.199" v="882"/>
        <pc:sldMkLst>
          <pc:docMk/>
          <pc:sldMk cId="3578023038" sldId="290"/>
        </pc:sldMkLst>
      </pc:sldChg>
      <pc:sldChg chg="add setBg">
        <pc:chgData name="Michicich, Cait" userId="52a76827-3c9d-4db0-9450-a00736f8fc05" providerId="ADAL" clId="{FE3C7453-0EC1-4A33-AB7E-2FD7056580E0}" dt="2022-10-04T19:51:17.004" v="900"/>
        <pc:sldMkLst>
          <pc:docMk/>
          <pc:sldMk cId="633715607" sldId="291"/>
        </pc:sldMkLst>
      </pc:sldChg>
      <pc:sldChg chg="add setBg">
        <pc:chgData name="Michicich, Cait" userId="52a76827-3c9d-4db0-9450-a00736f8fc05" providerId="ADAL" clId="{FE3C7453-0EC1-4A33-AB7E-2FD7056580E0}" dt="2022-10-04T19:50:06.075" v="884"/>
        <pc:sldMkLst>
          <pc:docMk/>
          <pc:sldMk cId="3807243406" sldId="292"/>
        </pc:sldMkLst>
      </pc:sldChg>
      <pc:sldChg chg="modSp add mod setBg">
        <pc:chgData name="Michicich, Cait" userId="52a76827-3c9d-4db0-9450-a00736f8fc05" providerId="ADAL" clId="{FE3C7453-0EC1-4A33-AB7E-2FD7056580E0}" dt="2022-10-04T19:50:17.572" v="887"/>
        <pc:sldMkLst>
          <pc:docMk/>
          <pc:sldMk cId="3257645556" sldId="294"/>
        </pc:sldMkLst>
        <pc:spChg chg="mod">
          <ac:chgData name="Michicich, Cait" userId="52a76827-3c9d-4db0-9450-a00736f8fc05" providerId="ADAL" clId="{FE3C7453-0EC1-4A33-AB7E-2FD7056580E0}" dt="2022-10-04T19:50:15.278" v="886" actId="27636"/>
          <ac:spMkLst>
            <pc:docMk/>
            <pc:sldMk cId="3257645556" sldId="294"/>
            <ac:spMk id="5" creationId="{00000000-0000-0000-0000-000000000000}"/>
          </ac:spMkLst>
        </pc:spChg>
      </pc:sldChg>
      <pc:sldChg chg="ord">
        <pc:chgData name="Michicich, Cait" userId="52a76827-3c9d-4db0-9450-a00736f8fc05" providerId="ADAL" clId="{FE3C7453-0EC1-4A33-AB7E-2FD7056580E0}" dt="2022-10-04T18:09:09.900" v="141"/>
        <pc:sldMkLst>
          <pc:docMk/>
          <pc:sldMk cId="266109527" sldId="296"/>
        </pc:sldMkLst>
      </pc:sldChg>
      <pc:sldChg chg="modSp mod">
        <pc:chgData name="Michicich, Cait" userId="52a76827-3c9d-4db0-9450-a00736f8fc05" providerId="ADAL" clId="{FE3C7453-0EC1-4A33-AB7E-2FD7056580E0}" dt="2022-10-04T18:16:56.026" v="237" actId="207"/>
        <pc:sldMkLst>
          <pc:docMk/>
          <pc:sldMk cId="1171099906" sldId="297"/>
        </pc:sldMkLst>
        <pc:spChg chg="mod">
          <ac:chgData name="Michicich, Cait" userId="52a76827-3c9d-4db0-9450-a00736f8fc05" providerId="ADAL" clId="{FE3C7453-0EC1-4A33-AB7E-2FD7056580E0}" dt="2022-10-04T18:16:56.026" v="237" actId="207"/>
          <ac:spMkLst>
            <pc:docMk/>
            <pc:sldMk cId="1171099906" sldId="297"/>
            <ac:spMk id="4" creationId="{27627144-B353-B92C-D2F8-E2B75DCD294A}"/>
          </ac:spMkLst>
        </pc:spChg>
      </pc:sldChg>
      <pc:sldChg chg="modSp mod ord modShow">
        <pc:chgData name="Michicich, Cait" userId="52a76827-3c9d-4db0-9450-a00736f8fc05" providerId="ADAL" clId="{FE3C7453-0EC1-4A33-AB7E-2FD7056580E0}" dt="2022-10-04T19:54:23.349" v="1023" actId="18131"/>
        <pc:sldMkLst>
          <pc:docMk/>
          <pc:sldMk cId="3654691307" sldId="298"/>
        </pc:sldMkLst>
        <pc:spChg chg="mod">
          <ac:chgData name="Michicich, Cait" userId="52a76827-3c9d-4db0-9450-a00736f8fc05" providerId="ADAL" clId="{FE3C7453-0EC1-4A33-AB7E-2FD7056580E0}" dt="2022-10-04T19:53:20.911" v="990" actId="1076"/>
          <ac:spMkLst>
            <pc:docMk/>
            <pc:sldMk cId="3654691307" sldId="298"/>
            <ac:spMk id="13" creationId="{00000000-0000-0000-0000-000000000000}"/>
          </ac:spMkLst>
        </pc:spChg>
        <pc:spChg chg="mod">
          <ac:chgData name="Michicich, Cait" userId="52a76827-3c9d-4db0-9450-a00736f8fc05" providerId="ADAL" clId="{FE3C7453-0EC1-4A33-AB7E-2FD7056580E0}" dt="2022-10-04T19:53:51.974" v="1021" actId="1076"/>
          <ac:spMkLst>
            <pc:docMk/>
            <pc:sldMk cId="3654691307" sldId="298"/>
            <ac:spMk id="15" creationId="{00000000-0000-0000-0000-000000000000}"/>
          </ac:spMkLst>
        </pc:spChg>
        <pc:spChg chg="mod">
          <ac:chgData name="Michicich, Cait" userId="52a76827-3c9d-4db0-9450-a00736f8fc05" providerId="ADAL" clId="{FE3C7453-0EC1-4A33-AB7E-2FD7056580E0}" dt="2022-10-04T18:23:37.463" v="382" actId="20577"/>
          <ac:spMkLst>
            <pc:docMk/>
            <pc:sldMk cId="3654691307" sldId="298"/>
            <ac:spMk id="20" creationId="{4DAF99CA-48C9-2942-96FD-52DD3C8813F8}"/>
          </ac:spMkLst>
        </pc:spChg>
        <pc:spChg chg="mod">
          <ac:chgData name="Michicich, Cait" userId="52a76827-3c9d-4db0-9450-a00736f8fc05" providerId="ADAL" clId="{FE3C7453-0EC1-4A33-AB7E-2FD7056580E0}" dt="2022-10-04T19:53:02.014" v="933" actId="20577"/>
          <ac:spMkLst>
            <pc:docMk/>
            <pc:sldMk cId="3654691307" sldId="298"/>
            <ac:spMk id="21" creationId="{00000000-0000-0000-0000-000000000000}"/>
          </ac:spMkLst>
        </pc:spChg>
        <pc:spChg chg="mod">
          <ac:chgData name="Michicich, Cait" userId="52a76827-3c9d-4db0-9450-a00736f8fc05" providerId="ADAL" clId="{FE3C7453-0EC1-4A33-AB7E-2FD7056580E0}" dt="2022-10-04T19:53:33.848" v="1016"/>
          <ac:spMkLst>
            <pc:docMk/>
            <pc:sldMk cId="3654691307" sldId="298"/>
            <ac:spMk id="22" creationId="{00000000-0000-0000-0000-000000000000}"/>
          </ac:spMkLst>
        </pc:spChg>
        <pc:picChg chg="mod modCrop">
          <ac:chgData name="Michicich, Cait" userId="52a76827-3c9d-4db0-9450-a00736f8fc05" providerId="ADAL" clId="{FE3C7453-0EC1-4A33-AB7E-2FD7056580E0}" dt="2022-10-04T19:52:35.607" v="908" actId="1076"/>
          <ac:picMkLst>
            <pc:docMk/>
            <pc:sldMk cId="3654691307" sldId="298"/>
            <ac:picMk id="10" creationId="{4E288575-4E3B-3CAF-7FFE-2D2C740AEE61}"/>
          </ac:picMkLst>
        </pc:picChg>
        <pc:picChg chg="mod modCrop">
          <ac:chgData name="Michicich, Cait" userId="52a76827-3c9d-4db0-9450-a00736f8fc05" providerId="ADAL" clId="{FE3C7453-0EC1-4A33-AB7E-2FD7056580E0}" dt="2022-10-04T19:54:23.349" v="1023" actId="18131"/>
          <ac:picMkLst>
            <pc:docMk/>
            <pc:sldMk cId="3654691307" sldId="298"/>
            <ac:picMk id="14" creationId="{A69BE15E-06F9-4544-F86E-DF703B1C5446}"/>
          </ac:picMkLst>
        </pc:picChg>
      </pc:sldChg>
      <pc:sldChg chg="modSp add mod setBg">
        <pc:chgData name="Michicich, Cait" userId="52a76827-3c9d-4db0-9450-a00736f8fc05" providerId="ADAL" clId="{FE3C7453-0EC1-4A33-AB7E-2FD7056580E0}" dt="2022-10-04T19:50:36.997" v="890"/>
        <pc:sldMkLst>
          <pc:docMk/>
          <pc:sldMk cId="3920043641" sldId="301"/>
        </pc:sldMkLst>
        <pc:spChg chg="mod">
          <ac:chgData name="Michicich, Cait" userId="52a76827-3c9d-4db0-9450-a00736f8fc05" providerId="ADAL" clId="{FE3C7453-0EC1-4A33-AB7E-2FD7056580E0}" dt="2022-10-04T19:50:33.662" v="889" actId="27636"/>
          <ac:spMkLst>
            <pc:docMk/>
            <pc:sldMk cId="3920043641" sldId="301"/>
            <ac:spMk id="3" creationId="{00000000-0000-0000-0000-000000000000}"/>
          </ac:spMkLst>
        </pc:spChg>
      </pc:sldChg>
      <pc:sldChg chg="add del">
        <pc:chgData name="Michicich, Cait" userId="52a76827-3c9d-4db0-9450-a00736f8fc05" providerId="ADAL" clId="{FE3C7453-0EC1-4A33-AB7E-2FD7056580E0}" dt="2022-10-04T19:50:59.220" v="898" actId="47"/>
        <pc:sldMkLst>
          <pc:docMk/>
          <pc:sldMk cId="2621687104" sldId="302"/>
        </pc:sldMkLst>
      </pc:sldChg>
      <pc:sldChg chg="add del">
        <pc:chgData name="Michicich, Cait" userId="52a76827-3c9d-4db0-9450-a00736f8fc05" providerId="ADAL" clId="{FE3C7453-0EC1-4A33-AB7E-2FD7056580E0}" dt="2022-10-04T18:09:21.360" v="142" actId="47"/>
        <pc:sldMkLst>
          <pc:docMk/>
          <pc:sldMk cId="2974100725" sldId="308"/>
        </pc:sldMkLst>
      </pc:sldChg>
      <pc:sldChg chg="add">
        <pc:chgData name="Michicich, Cait" userId="52a76827-3c9d-4db0-9450-a00736f8fc05" providerId="ADAL" clId="{FE3C7453-0EC1-4A33-AB7E-2FD7056580E0}" dt="2022-10-04T17:41:36.310" v="126"/>
        <pc:sldMkLst>
          <pc:docMk/>
          <pc:sldMk cId="3691044275" sldId="354"/>
        </pc:sldMkLst>
      </pc:sldChg>
      <pc:sldChg chg="add del">
        <pc:chgData name="Michicich, Cait" userId="52a76827-3c9d-4db0-9450-a00736f8fc05" providerId="ADAL" clId="{FE3C7453-0EC1-4A33-AB7E-2FD7056580E0}" dt="2022-10-04T18:06:43.889" v="134" actId="47"/>
        <pc:sldMkLst>
          <pc:docMk/>
          <pc:sldMk cId="3176613404" sldId="355"/>
        </pc:sldMkLst>
      </pc:sldChg>
      <pc:sldChg chg="add">
        <pc:chgData name="Michicich, Cait" userId="52a76827-3c9d-4db0-9450-a00736f8fc05" providerId="ADAL" clId="{FE3C7453-0EC1-4A33-AB7E-2FD7056580E0}" dt="2022-10-04T18:06:41.695" v="133"/>
        <pc:sldMkLst>
          <pc:docMk/>
          <pc:sldMk cId="2146827930" sldId="356"/>
        </pc:sldMkLst>
      </pc:sldChg>
      <pc:sldChg chg="add">
        <pc:chgData name="Michicich, Cait" userId="52a76827-3c9d-4db0-9450-a00736f8fc05" providerId="ADAL" clId="{FE3C7453-0EC1-4A33-AB7E-2FD7056580E0}" dt="2022-10-04T18:15:27.512" v="143"/>
        <pc:sldMkLst>
          <pc:docMk/>
          <pc:sldMk cId="1676637020" sldId="382"/>
        </pc:sldMkLst>
      </pc:sldChg>
      <pc:sldChg chg="modSp new mod">
        <pc:chgData name="Michicich, Cait" userId="52a76827-3c9d-4db0-9450-a00736f8fc05" providerId="ADAL" clId="{FE3C7453-0EC1-4A33-AB7E-2FD7056580E0}" dt="2022-10-04T18:22:50.332" v="360" actId="404"/>
        <pc:sldMkLst>
          <pc:docMk/>
          <pc:sldMk cId="3447155244" sldId="383"/>
        </pc:sldMkLst>
        <pc:spChg chg="mod">
          <ac:chgData name="Michicich, Cait" userId="52a76827-3c9d-4db0-9450-a00736f8fc05" providerId="ADAL" clId="{FE3C7453-0EC1-4A33-AB7E-2FD7056580E0}" dt="2022-10-04T18:22:50.332" v="360" actId="404"/>
          <ac:spMkLst>
            <pc:docMk/>
            <pc:sldMk cId="3447155244" sldId="383"/>
            <ac:spMk id="2" creationId="{57D88665-16C1-5CAA-F20D-7E7E12578C3D}"/>
          </ac:spMkLst>
        </pc:spChg>
      </pc:sldChg>
      <pc:sldChg chg="new del">
        <pc:chgData name="Michicich, Cait" userId="52a76827-3c9d-4db0-9450-a00736f8fc05" providerId="ADAL" clId="{FE3C7453-0EC1-4A33-AB7E-2FD7056580E0}" dt="2022-10-04T18:28:16.848" v="407" actId="47"/>
        <pc:sldMkLst>
          <pc:docMk/>
          <pc:sldMk cId="123769256" sldId="384"/>
        </pc:sldMkLst>
      </pc:sldChg>
      <pc:sldChg chg="modSp new mod">
        <pc:chgData name="Michicich, Cait" userId="52a76827-3c9d-4db0-9450-a00736f8fc05" providerId="ADAL" clId="{FE3C7453-0EC1-4A33-AB7E-2FD7056580E0}" dt="2022-10-04T18:28:54.057" v="447" actId="20577"/>
        <pc:sldMkLst>
          <pc:docMk/>
          <pc:sldMk cId="3371584908" sldId="384"/>
        </pc:sldMkLst>
        <pc:spChg chg="mod">
          <ac:chgData name="Michicich, Cait" userId="52a76827-3c9d-4db0-9450-a00736f8fc05" providerId="ADAL" clId="{FE3C7453-0EC1-4A33-AB7E-2FD7056580E0}" dt="2022-10-04T18:28:26.149" v="420" actId="20577"/>
          <ac:spMkLst>
            <pc:docMk/>
            <pc:sldMk cId="3371584908" sldId="384"/>
            <ac:spMk id="3" creationId="{3DB4AEEF-6CED-7420-8C32-80D31E5272E2}"/>
          </ac:spMkLst>
        </pc:spChg>
        <pc:spChg chg="mod">
          <ac:chgData name="Michicich, Cait" userId="52a76827-3c9d-4db0-9450-a00736f8fc05" providerId="ADAL" clId="{FE3C7453-0EC1-4A33-AB7E-2FD7056580E0}" dt="2022-10-04T18:28:54.057" v="447" actId="20577"/>
          <ac:spMkLst>
            <pc:docMk/>
            <pc:sldMk cId="3371584908" sldId="384"/>
            <ac:spMk id="4" creationId="{DE6926F3-FBD1-9418-FCFE-1542ECA42912}"/>
          </ac:spMkLst>
        </pc:spChg>
      </pc:sldChg>
      <pc:sldChg chg="modSp new mod modNotesTx">
        <pc:chgData name="Michicich, Cait" userId="52a76827-3c9d-4db0-9450-a00736f8fc05" providerId="ADAL" clId="{FE3C7453-0EC1-4A33-AB7E-2FD7056580E0}" dt="2022-10-04T19:48:53.443" v="873"/>
        <pc:sldMkLst>
          <pc:docMk/>
          <pc:sldMk cId="691143247" sldId="385"/>
        </pc:sldMkLst>
        <pc:spChg chg="mod">
          <ac:chgData name="Michicich, Cait" userId="52a76827-3c9d-4db0-9450-a00736f8fc05" providerId="ADAL" clId="{FE3C7453-0EC1-4A33-AB7E-2FD7056580E0}" dt="2022-10-04T18:32:13.226" v="477" actId="122"/>
          <ac:spMkLst>
            <pc:docMk/>
            <pc:sldMk cId="691143247" sldId="385"/>
            <ac:spMk id="2" creationId="{23ABC4CF-8ACE-CDEA-DA90-1FDB24986B3C}"/>
          </ac:spMkLst>
        </pc:spChg>
      </pc:sldChg>
      <pc:sldChg chg="addSp modSp new mod modClrScheme chgLayout">
        <pc:chgData name="Michicich, Cait" userId="52a76827-3c9d-4db0-9450-a00736f8fc05" providerId="ADAL" clId="{FE3C7453-0EC1-4A33-AB7E-2FD7056580E0}" dt="2022-10-04T18:37:08.214" v="511" actId="1076"/>
        <pc:sldMkLst>
          <pc:docMk/>
          <pc:sldMk cId="672820432" sldId="386"/>
        </pc:sldMkLst>
        <pc:spChg chg="mod">
          <ac:chgData name="Michicich, Cait" userId="52a76827-3c9d-4db0-9450-a00736f8fc05" providerId="ADAL" clId="{FE3C7453-0EC1-4A33-AB7E-2FD7056580E0}" dt="2022-10-04T18:36:21.242" v="496" actId="26606"/>
          <ac:spMkLst>
            <pc:docMk/>
            <pc:sldMk cId="672820432" sldId="386"/>
            <ac:spMk id="2" creationId="{E1A60A3E-1CC9-91F8-77EB-F992B6E7D21E}"/>
          </ac:spMkLst>
        </pc:spChg>
        <pc:spChg chg="mod ord">
          <ac:chgData name="Michicich, Cait" userId="52a76827-3c9d-4db0-9450-a00736f8fc05" providerId="ADAL" clId="{FE3C7453-0EC1-4A33-AB7E-2FD7056580E0}" dt="2022-10-04T18:37:08.214" v="511" actId="1076"/>
          <ac:spMkLst>
            <pc:docMk/>
            <pc:sldMk cId="672820432" sldId="386"/>
            <ac:spMk id="3" creationId="{EF0E498F-D6CC-262C-2E98-F745F0572AA8}"/>
          </ac:spMkLst>
        </pc:spChg>
        <pc:spChg chg="mod">
          <ac:chgData name="Michicich, Cait" userId="52a76827-3c9d-4db0-9450-a00736f8fc05" providerId="ADAL" clId="{FE3C7453-0EC1-4A33-AB7E-2FD7056580E0}" dt="2022-10-04T18:36:53.665" v="508" actId="14100"/>
          <ac:spMkLst>
            <pc:docMk/>
            <pc:sldMk cId="672820432" sldId="386"/>
            <ac:spMk id="4" creationId="{7AEC381A-4AE3-D37B-CDCA-C9FF2EF82911}"/>
          </ac:spMkLst>
        </pc:spChg>
        <pc:spChg chg="mod">
          <ac:chgData name="Michicich, Cait" userId="52a76827-3c9d-4db0-9450-a00736f8fc05" providerId="ADAL" clId="{FE3C7453-0EC1-4A33-AB7E-2FD7056580E0}" dt="2022-10-04T18:36:21.242" v="496" actId="26606"/>
          <ac:spMkLst>
            <pc:docMk/>
            <pc:sldMk cId="672820432" sldId="386"/>
            <ac:spMk id="5" creationId="{0509C9EC-4F57-5FFC-67C3-6074B3439EF8}"/>
          </ac:spMkLst>
        </pc:spChg>
        <pc:picChg chg="add mod ord">
          <ac:chgData name="Michicich, Cait" userId="52a76827-3c9d-4db0-9450-a00736f8fc05" providerId="ADAL" clId="{FE3C7453-0EC1-4A33-AB7E-2FD7056580E0}" dt="2022-10-04T18:36:21.242" v="496" actId="26606"/>
          <ac:picMkLst>
            <pc:docMk/>
            <pc:sldMk cId="672820432" sldId="386"/>
            <ac:picMk id="7" creationId="{6BC6DF2F-779D-B420-9952-764EC603BB4B}"/>
          </ac:picMkLst>
        </pc:picChg>
      </pc:sldChg>
      <pc:sldChg chg="add del">
        <pc:chgData name="Michicich, Cait" userId="52a76827-3c9d-4db0-9450-a00736f8fc05" providerId="ADAL" clId="{FE3C7453-0EC1-4A33-AB7E-2FD7056580E0}" dt="2022-10-04T18:15:41.451" v="145" actId="47"/>
        <pc:sldMkLst>
          <pc:docMk/>
          <pc:sldMk cId="1741366202" sldId="386"/>
        </pc:sldMkLst>
      </pc:sldChg>
      <pc:sldChg chg="addSp delSp modSp new mod">
        <pc:chgData name="Michicich, Cait" userId="52a76827-3c9d-4db0-9450-a00736f8fc05" providerId="ADAL" clId="{FE3C7453-0EC1-4A33-AB7E-2FD7056580E0}" dt="2022-10-04T18:38:20.573" v="533" actId="1076"/>
        <pc:sldMkLst>
          <pc:docMk/>
          <pc:sldMk cId="842254176" sldId="387"/>
        </pc:sldMkLst>
        <pc:spChg chg="mod">
          <ac:chgData name="Michicich, Cait" userId="52a76827-3c9d-4db0-9450-a00736f8fc05" providerId="ADAL" clId="{FE3C7453-0EC1-4A33-AB7E-2FD7056580E0}" dt="2022-10-04T18:38:20.573" v="533" actId="1076"/>
          <ac:spMkLst>
            <pc:docMk/>
            <pc:sldMk cId="842254176" sldId="387"/>
            <ac:spMk id="3" creationId="{4EE6434D-1FD6-084E-0261-B01BDB092A53}"/>
          </ac:spMkLst>
        </pc:spChg>
        <pc:spChg chg="del">
          <ac:chgData name="Michicich, Cait" userId="52a76827-3c9d-4db0-9450-a00736f8fc05" providerId="ADAL" clId="{FE3C7453-0EC1-4A33-AB7E-2FD7056580E0}" dt="2022-10-04T18:38:01.389" v="528" actId="478"/>
          <ac:spMkLst>
            <pc:docMk/>
            <pc:sldMk cId="842254176" sldId="387"/>
            <ac:spMk id="4" creationId="{C6047F28-CE99-37B9-02AA-154F49296C2A}"/>
          </ac:spMkLst>
        </pc:spChg>
        <pc:picChg chg="add mod">
          <ac:chgData name="Michicich, Cait" userId="52a76827-3c9d-4db0-9450-a00736f8fc05" providerId="ADAL" clId="{FE3C7453-0EC1-4A33-AB7E-2FD7056580E0}" dt="2022-10-04T18:38:10.705" v="531" actId="1076"/>
          <ac:picMkLst>
            <pc:docMk/>
            <pc:sldMk cId="842254176" sldId="387"/>
            <ac:picMk id="6" creationId="{7097E823-E169-5AB4-512D-84DEB852BA13}"/>
          </ac:picMkLst>
        </pc:picChg>
      </pc:sldChg>
      <pc:sldChg chg="modSp add mod">
        <pc:chgData name="Michicich, Cait" userId="52a76827-3c9d-4db0-9450-a00736f8fc05" providerId="ADAL" clId="{FE3C7453-0EC1-4A33-AB7E-2FD7056580E0}" dt="2022-10-04T18:38:40.409" v="538" actId="20577"/>
        <pc:sldMkLst>
          <pc:docMk/>
          <pc:sldMk cId="926485822" sldId="388"/>
        </pc:sldMkLst>
        <pc:spChg chg="mod">
          <ac:chgData name="Michicich, Cait" userId="52a76827-3c9d-4db0-9450-a00736f8fc05" providerId="ADAL" clId="{FE3C7453-0EC1-4A33-AB7E-2FD7056580E0}" dt="2022-10-04T18:38:40.409" v="538" actId="20577"/>
          <ac:spMkLst>
            <pc:docMk/>
            <pc:sldMk cId="926485822" sldId="388"/>
            <ac:spMk id="2" creationId="{23ABC4CF-8ACE-CDEA-DA90-1FDB24986B3C}"/>
          </ac:spMkLst>
        </pc:spChg>
      </pc:sldChg>
      <pc:sldChg chg="addSp delSp add del mod">
        <pc:chgData name="Michicich, Cait" userId="52a76827-3c9d-4db0-9450-a00736f8fc05" providerId="ADAL" clId="{FE3C7453-0EC1-4A33-AB7E-2FD7056580E0}" dt="2022-10-04T18:39:04.364" v="542"/>
        <pc:sldMkLst>
          <pc:docMk/>
          <pc:sldMk cId="704301919" sldId="389"/>
        </pc:sldMkLst>
        <pc:picChg chg="add del">
          <ac:chgData name="Michicich, Cait" userId="52a76827-3c9d-4db0-9450-a00736f8fc05" providerId="ADAL" clId="{FE3C7453-0EC1-4A33-AB7E-2FD7056580E0}" dt="2022-10-04T18:39:04.063" v="541" actId="478"/>
          <ac:picMkLst>
            <pc:docMk/>
            <pc:sldMk cId="704301919" sldId="389"/>
            <ac:picMk id="6" creationId="{7097E823-E169-5AB4-512D-84DEB852BA13}"/>
          </ac:picMkLst>
        </pc:picChg>
      </pc:sldChg>
      <pc:sldChg chg="addSp modSp new mod">
        <pc:chgData name="Michicich, Cait" userId="52a76827-3c9d-4db0-9450-a00736f8fc05" providerId="ADAL" clId="{FE3C7453-0EC1-4A33-AB7E-2FD7056580E0}" dt="2022-10-04T18:40:07.412" v="567" actId="1076"/>
        <pc:sldMkLst>
          <pc:docMk/>
          <pc:sldMk cId="3589018605" sldId="389"/>
        </pc:sldMkLst>
        <pc:spChg chg="mod">
          <ac:chgData name="Michicich, Cait" userId="52a76827-3c9d-4db0-9450-a00736f8fc05" providerId="ADAL" clId="{FE3C7453-0EC1-4A33-AB7E-2FD7056580E0}" dt="2022-10-04T18:39:16.024" v="560" actId="20577"/>
          <ac:spMkLst>
            <pc:docMk/>
            <pc:sldMk cId="3589018605" sldId="389"/>
            <ac:spMk id="3" creationId="{57FC76EF-E230-7CA2-3DA0-59F3AB23D193}"/>
          </ac:spMkLst>
        </pc:spChg>
        <pc:spChg chg="mod">
          <ac:chgData name="Michicich, Cait" userId="52a76827-3c9d-4db0-9450-a00736f8fc05" providerId="ADAL" clId="{FE3C7453-0EC1-4A33-AB7E-2FD7056580E0}" dt="2022-10-04T18:39:45.289" v="565" actId="20577"/>
          <ac:spMkLst>
            <pc:docMk/>
            <pc:sldMk cId="3589018605" sldId="389"/>
            <ac:spMk id="4" creationId="{9410F790-9FD9-50D0-53EC-7582AD1E5FD0}"/>
          </ac:spMkLst>
        </pc:spChg>
        <pc:spChg chg="mod">
          <ac:chgData name="Michicich, Cait" userId="52a76827-3c9d-4db0-9450-a00736f8fc05" providerId="ADAL" clId="{FE3C7453-0EC1-4A33-AB7E-2FD7056580E0}" dt="2022-10-04T18:40:01.302" v="566"/>
          <ac:spMkLst>
            <pc:docMk/>
            <pc:sldMk cId="3589018605" sldId="389"/>
            <ac:spMk id="8" creationId="{908CBF7C-8A0A-4728-F7CE-009A1865EB7A}"/>
          </ac:spMkLst>
        </pc:spChg>
        <pc:grpChg chg="add mod">
          <ac:chgData name="Michicich, Cait" userId="52a76827-3c9d-4db0-9450-a00736f8fc05" providerId="ADAL" clId="{FE3C7453-0EC1-4A33-AB7E-2FD7056580E0}" dt="2022-10-04T18:40:07.412" v="567" actId="1076"/>
          <ac:grpSpMkLst>
            <pc:docMk/>
            <pc:sldMk cId="3589018605" sldId="389"/>
            <ac:grpSpMk id="6" creationId="{5645D8AC-98CA-477A-FD57-8D21DFE884DD}"/>
          </ac:grpSpMkLst>
        </pc:grpChg>
        <pc:picChg chg="mod">
          <ac:chgData name="Michicich, Cait" userId="52a76827-3c9d-4db0-9450-a00736f8fc05" providerId="ADAL" clId="{FE3C7453-0EC1-4A33-AB7E-2FD7056580E0}" dt="2022-10-04T18:40:01.302" v="566"/>
          <ac:picMkLst>
            <pc:docMk/>
            <pc:sldMk cId="3589018605" sldId="389"/>
            <ac:picMk id="7" creationId="{10F3FE0E-7700-D802-332C-9AD5CA44E95A}"/>
          </ac:picMkLst>
        </pc:picChg>
      </pc:sldChg>
      <pc:sldChg chg="delSp modSp add mod">
        <pc:chgData name="Michicich, Cait" userId="52a76827-3c9d-4db0-9450-a00736f8fc05" providerId="ADAL" clId="{FE3C7453-0EC1-4A33-AB7E-2FD7056580E0}" dt="2022-10-04T19:12:09.467" v="599" actId="12"/>
        <pc:sldMkLst>
          <pc:docMk/>
          <pc:sldMk cId="3252678424" sldId="390"/>
        </pc:sldMkLst>
        <pc:spChg chg="mod">
          <ac:chgData name="Michicich, Cait" userId="52a76827-3c9d-4db0-9450-a00736f8fc05" providerId="ADAL" clId="{FE3C7453-0EC1-4A33-AB7E-2FD7056580E0}" dt="2022-10-04T19:11:53.280" v="590" actId="20577"/>
          <ac:spMkLst>
            <pc:docMk/>
            <pc:sldMk cId="3252678424" sldId="390"/>
            <ac:spMk id="3" creationId="{57FC76EF-E230-7CA2-3DA0-59F3AB23D193}"/>
          </ac:spMkLst>
        </pc:spChg>
        <pc:spChg chg="mod">
          <ac:chgData name="Michicich, Cait" userId="52a76827-3c9d-4db0-9450-a00736f8fc05" providerId="ADAL" clId="{FE3C7453-0EC1-4A33-AB7E-2FD7056580E0}" dt="2022-10-04T19:12:09.467" v="599" actId="12"/>
          <ac:spMkLst>
            <pc:docMk/>
            <pc:sldMk cId="3252678424" sldId="390"/>
            <ac:spMk id="4" creationId="{9410F790-9FD9-50D0-53EC-7582AD1E5FD0}"/>
          </ac:spMkLst>
        </pc:spChg>
        <pc:grpChg chg="del">
          <ac:chgData name="Michicich, Cait" userId="52a76827-3c9d-4db0-9450-a00736f8fc05" providerId="ADAL" clId="{FE3C7453-0EC1-4A33-AB7E-2FD7056580E0}" dt="2022-10-04T19:11:44.663" v="569" actId="478"/>
          <ac:grpSpMkLst>
            <pc:docMk/>
            <pc:sldMk cId="3252678424" sldId="390"/>
            <ac:grpSpMk id="6" creationId="{5645D8AC-98CA-477A-FD57-8D21DFE884DD}"/>
          </ac:grpSpMkLst>
        </pc:grpChg>
      </pc:sldChg>
      <pc:sldChg chg="addSp modSp add mod modClrScheme chgLayout">
        <pc:chgData name="Michicich, Cait" userId="52a76827-3c9d-4db0-9450-a00736f8fc05" providerId="ADAL" clId="{FE3C7453-0EC1-4A33-AB7E-2FD7056580E0}" dt="2022-10-04T19:18:24.038" v="625" actId="1076"/>
        <pc:sldMkLst>
          <pc:docMk/>
          <pc:sldMk cId="3979617262" sldId="391"/>
        </pc:sldMkLst>
        <pc:spChg chg="mod">
          <ac:chgData name="Michicich, Cait" userId="52a76827-3c9d-4db0-9450-a00736f8fc05" providerId="ADAL" clId="{FE3C7453-0EC1-4A33-AB7E-2FD7056580E0}" dt="2022-10-04T19:18:10.581" v="621" actId="26606"/>
          <ac:spMkLst>
            <pc:docMk/>
            <pc:sldMk cId="3979617262" sldId="391"/>
            <ac:spMk id="2" creationId="{A5548CFF-8D53-A488-A547-182958D4321E}"/>
          </ac:spMkLst>
        </pc:spChg>
        <pc:spChg chg="mod">
          <ac:chgData name="Michicich, Cait" userId="52a76827-3c9d-4db0-9450-a00736f8fc05" providerId="ADAL" clId="{FE3C7453-0EC1-4A33-AB7E-2FD7056580E0}" dt="2022-10-04T19:18:10.581" v="621" actId="26606"/>
          <ac:spMkLst>
            <pc:docMk/>
            <pc:sldMk cId="3979617262" sldId="391"/>
            <ac:spMk id="3" creationId="{57FC76EF-E230-7CA2-3DA0-59F3AB23D193}"/>
          </ac:spMkLst>
        </pc:spChg>
        <pc:spChg chg="mod">
          <ac:chgData name="Michicich, Cait" userId="52a76827-3c9d-4db0-9450-a00736f8fc05" providerId="ADAL" clId="{FE3C7453-0EC1-4A33-AB7E-2FD7056580E0}" dt="2022-10-04T19:18:16.124" v="622" actId="14100"/>
          <ac:spMkLst>
            <pc:docMk/>
            <pc:sldMk cId="3979617262" sldId="391"/>
            <ac:spMk id="4" creationId="{9410F790-9FD9-50D0-53EC-7582AD1E5FD0}"/>
          </ac:spMkLst>
        </pc:spChg>
        <pc:spChg chg="mod">
          <ac:chgData name="Michicich, Cait" userId="52a76827-3c9d-4db0-9450-a00736f8fc05" providerId="ADAL" clId="{FE3C7453-0EC1-4A33-AB7E-2FD7056580E0}" dt="2022-10-04T19:18:10.581" v="621" actId="26606"/>
          <ac:spMkLst>
            <pc:docMk/>
            <pc:sldMk cId="3979617262" sldId="391"/>
            <ac:spMk id="5" creationId="{41F3DFF4-571B-FCC6-1B3A-B33F06567D3F}"/>
          </ac:spMkLst>
        </pc:spChg>
        <pc:picChg chg="add mod ord modCrop">
          <ac:chgData name="Michicich, Cait" userId="52a76827-3c9d-4db0-9450-a00736f8fc05" providerId="ADAL" clId="{FE3C7453-0EC1-4A33-AB7E-2FD7056580E0}" dt="2022-10-04T19:18:24.038" v="625" actId="1076"/>
          <ac:picMkLst>
            <pc:docMk/>
            <pc:sldMk cId="3979617262" sldId="391"/>
            <ac:picMk id="7" creationId="{825C79DB-DD14-5165-D9EF-A3D5F86037B9}"/>
          </ac:picMkLst>
        </pc:picChg>
      </pc:sldChg>
      <pc:sldChg chg="addSp delSp modSp add mod ord">
        <pc:chgData name="Michicich, Cait" userId="52a76827-3c9d-4db0-9450-a00736f8fc05" providerId="ADAL" clId="{FE3C7453-0EC1-4A33-AB7E-2FD7056580E0}" dt="2022-10-04T19:19:06.331" v="692" actId="1076"/>
        <pc:sldMkLst>
          <pc:docMk/>
          <pc:sldMk cId="3241063523" sldId="392"/>
        </pc:sldMkLst>
        <pc:spChg chg="mod">
          <ac:chgData name="Michicich, Cait" userId="52a76827-3c9d-4db0-9450-a00736f8fc05" providerId="ADAL" clId="{FE3C7453-0EC1-4A33-AB7E-2FD7056580E0}" dt="2022-10-04T19:18:52.738" v="687" actId="20577"/>
          <ac:spMkLst>
            <pc:docMk/>
            <pc:sldMk cId="3241063523" sldId="392"/>
            <ac:spMk id="3" creationId="{4EE6434D-1FD6-084E-0261-B01BDB092A53}"/>
          </ac:spMkLst>
        </pc:spChg>
        <pc:picChg chg="add mod">
          <ac:chgData name="Michicich, Cait" userId="52a76827-3c9d-4db0-9450-a00736f8fc05" providerId="ADAL" clId="{FE3C7453-0EC1-4A33-AB7E-2FD7056580E0}" dt="2022-10-04T19:19:06.331" v="692" actId="1076"/>
          <ac:picMkLst>
            <pc:docMk/>
            <pc:sldMk cId="3241063523" sldId="392"/>
            <ac:picMk id="4" creationId="{5A7E36FD-1B74-AFB8-11D1-7C96E692DF28}"/>
          </ac:picMkLst>
        </pc:picChg>
        <pc:picChg chg="del">
          <ac:chgData name="Michicich, Cait" userId="52a76827-3c9d-4db0-9450-a00736f8fc05" providerId="ADAL" clId="{FE3C7453-0EC1-4A33-AB7E-2FD7056580E0}" dt="2022-10-04T19:18:57.071" v="688" actId="478"/>
          <ac:picMkLst>
            <pc:docMk/>
            <pc:sldMk cId="3241063523" sldId="392"/>
            <ac:picMk id="6" creationId="{7097E823-E169-5AB4-512D-84DEB852BA13}"/>
          </ac:picMkLst>
        </pc:picChg>
      </pc:sldChg>
      <pc:sldChg chg="addSp modSp add mod ord">
        <pc:chgData name="Michicich, Cait" userId="52a76827-3c9d-4db0-9450-a00736f8fc05" providerId="ADAL" clId="{FE3C7453-0EC1-4A33-AB7E-2FD7056580E0}" dt="2022-10-04T19:22:42.538" v="728" actId="1076"/>
        <pc:sldMkLst>
          <pc:docMk/>
          <pc:sldMk cId="3119738038" sldId="393"/>
        </pc:sldMkLst>
        <pc:spChg chg="mod">
          <ac:chgData name="Michicich, Cait" userId="52a76827-3c9d-4db0-9450-a00736f8fc05" providerId="ADAL" clId="{FE3C7453-0EC1-4A33-AB7E-2FD7056580E0}" dt="2022-10-04T19:19:25.439" v="719" actId="20577"/>
          <ac:spMkLst>
            <pc:docMk/>
            <pc:sldMk cId="3119738038" sldId="393"/>
            <ac:spMk id="3" creationId="{57FC76EF-E230-7CA2-3DA0-59F3AB23D193}"/>
          </ac:spMkLst>
        </pc:spChg>
        <pc:spChg chg="mod">
          <ac:chgData name="Michicich, Cait" userId="52a76827-3c9d-4db0-9450-a00736f8fc05" providerId="ADAL" clId="{FE3C7453-0EC1-4A33-AB7E-2FD7056580E0}" dt="2022-10-04T19:19:42.944" v="725" actId="33524"/>
          <ac:spMkLst>
            <pc:docMk/>
            <pc:sldMk cId="3119738038" sldId="393"/>
            <ac:spMk id="4" creationId="{9410F790-9FD9-50D0-53EC-7582AD1E5FD0}"/>
          </ac:spMkLst>
        </pc:spChg>
        <pc:picChg chg="add mod">
          <ac:chgData name="Michicich, Cait" userId="52a76827-3c9d-4db0-9450-a00736f8fc05" providerId="ADAL" clId="{FE3C7453-0EC1-4A33-AB7E-2FD7056580E0}" dt="2022-10-04T19:22:42.538" v="728" actId="1076"/>
          <ac:picMkLst>
            <pc:docMk/>
            <pc:sldMk cId="3119738038" sldId="393"/>
            <ac:picMk id="1026" creationId="{7E337A6C-D52C-EB31-2D5E-5DBEEF9DF0EE}"/>
          </ac:picMkLst>
        </pc:picChg>
      </pc:sldChg>
      <pc:sldChg chg="modSp add mod ord">
        <pc:chgData name="Michicich, Cait" userId="52a76827-3c9d-4db0-9450-a00736f8fc05" providerId="ADAL" clId="{FE3C7453-0EC1-4A33-AB7E-2FD7056580E0}" dt="2022-10-04T19:23:07.076" v="734"/>
        <pc:sldMkLst>
          <pc:docMk/>
          <pc:sldMk cId="4068267684" sldId="394"/>
        </pc:sldMkLst>
        <pc:spChg chg="mod">
          <ac:chgData name="Michicich, Cait" userId="52a76827-3c9d-4db0-9450-a00736f8fc05" providerId="ADAL" clId="{FE3C7453-0EC1-4A33-AB7E-2FD7056580E0}" dt="2022-10-04T19:23:07.076" v="734"/>
          <ac:spMkLst>
            <pc:docMk/>
            <pc:sldMk cId="4068267684" sldId="394"/>
            <ac:spMk id="2" creationId="{23ABC4CF-8ACE-CDEA-DA90-1FDB24986B3C}"/>
          </ac:spMkLst>
        </pc:spChg>
      </pc:sldChg>
      <pc:sldChg chg="delSp modSp add mod ord">
        <pc:chgData name="Michicich, Cait" userId="52a76827-3c9d-4db0-9450-a00736f8fc05" providerId="ADAL" clId="{FE3C7453-0EC1-4A33-AB7E-2FD7056580E0}" dt="2022-10-04T19:24:06.176" v="800" actId="478"/>
        <pc:sldMkLst>
          <pc:docMk/>
          <pc:sldMk cId="2542546223" sldId="395"/>
        </pc:sldMkLst>
        <pc:spChg chg="mod">
          <ac:chgData name="Michicich, Cait" userId="52a76827-3c9d-4db0-9450-a00736f8fc05" providerId="ADAL" clId="{FE3C7453-0EC1-4A33-AB7E-2FD7056580E0}" dt="2022-10-04T19:23:52.443" v="790" actId="20577"/>
          <ac:spMkLst>
            <pc:docMk/>
            <pc:sldMk cId="2542546223" sldId="395"/>
            <ac:spMk id="3" creationId="{57FC76EF-E230-7CA2-3DA0-59F3AB23D193}"/>
          </ac:spMkLst>
        </pc:spChg>
        <pc:spChg chg="mod">
          <ac:chgData name="Michicich, Cait" userId="52a76827-3c9d-4db0-9450-a00736f8fc05" providerId="ADAL" clId="{FE3C7453-0EC1-4A33-AB7E-2FD7056580E0}" dt="2022-10-04T19:24:04.802" v="799" actId="20577"/>
          <ac:spMkLst>
            <pc:docMk/>
            <pc:sldMk cId="2542546223" sldId="395"/>
            <ac:spMk id="4" creationId="{9410F790-9FD9-50D0-53EC-7582AD1E5FD0}"/>
          </ac:spMkLst>
        </pc:spChg>
        <pc:picChg chg="del">
          <ac:chgData name="Michicich, Cait" userId="52a76827-3c9d-4db0-9450-a00736f8fc05" providerId="ADAL" clId="{FE3C7453-0EC1-4A33-AB7E-2FD7056580E0}" dt="2022-10-04T19:24:06.176" v="800" actId="478"/>
          <ac:picMkLst>
            <pc:docMk/>
            <pc:sldMk cId="2542546223" sldId="395"/>
            <ac:picMk id="1026" creationId="{7E337A6C-D52C-EB31-2D5E-5DBEEF9DF0EE}"/>
          </ac:picMkLst>
        </pc:picChg>
      </pc:sldChg>
      <pc:sldChg chg="modSp add mod">
        <pc:chgData name="Michicich, Cait" userId="52a76827-3c9d-4db0-9450-a00736f8fc05" providerId="ADAL" clId="{FE3C7453-0EC1-4A33-AB7E-2FD7056580E0}" dt="2022-10-04T19:25:20.797" v="826" actId="20577"/>
        <pc:sldMkLst>
          <pc:docMk/>
          <pc:sldMk cId="645606599" sldId="396"/>
        </pc:sldMkLst>
        <pc:spChg chg="mod">
          <ac:chgData name="Michicich, Cait" userId="52a76827-3c9d-4db0-9450-a00736f8fc05" providerId="ADAL" clId="{FE3C7453-0EC1-4A33-AB7E-2FD7056580E0}" dt="2022-10-04T19:25:08.135" v="818" actId="20577"/>
          <ac:spMkLst>
            <pc:docMk/>
            <pc:sldMk cId="645606599" sldId="396"/>
            <ac:spMk id="3" creationId="{57FC76EF-E230-7CA2-3DA0-59F3AB23D193}"/>
          </ac:spMkLst>
        </pc:spChg>
        <pc:spChg chg="mod">
          <ac:chgData name="Michicich, Cait" userId="52a76827-3c9d-4db0-9450-a00736f8fc05" providerId="ADAL" clId="{FE3C7453-0EC1-4A33-AB7E-2FD7056580E0}" dt="2022-10-04T19:25:20.797" v="826" actId="20577"/>
          <ac:spMkLst>
            <pc:docMk/>
            <pc:sldMk cId="645606599" sldId="396"/>
            <ac:spMk id="4" creationId="{9410F790-9FD9-50D0-53EC-7582AD1E5FD0}"/>
          </ac:spMkLst>
        </pc:spChg>
      </pc:sldChg>
      <pc:sldChg chg="modSp add mod">
        <pc:chgData name="Michicich, Cait" userId="52a76827-3c9d-4db0-9450-a00736f8fc05" providerId="ADAL" clId="{FE3C7453-0EC1-4A33-AB7E-2FD7056580E0}" dt="2022-10-04T19:25:50.112" v="835" actId="20577"/>
        <pc:sldMkLst>
          <pc:docMk/>
          <pc:sldMk cId="406697168" sldId="397"/>
        </pc:sldMkLst>
        <pc:spChg chg="mod">
          <ac:chgData name="Michicich, Cait" userId="52a76827-3c9d-4db0-9450-a00736f8fc05" providerId="ADAL" clId="{FE3C7453-0EC1-4A33-AB7E-2FD7056580E0}" dt="2022-10-04T19:25:41.324" v="828"/>
          <ac:spMkLst>
            <pc:docMk/>
            <pc:sldMk cId="406697168" sldId="397"/>
            <ac:spMk id="3" creationId="{57FC76EF-E230-7CA2-3DA0-59F3AB23D193}"/>
          </ac:spMkLst>
        </pc:spChg>
        <pc:spChg chg="mod">
          <ac:chgData name="Michicich, Cait" userId="52a76827-3c9d-4db0-9450-a00736f8fc05" providerId="ADAL" clId="{FE3C7453-0EC1-4A33-AB7E-2FD7056580E0}" dt="2022-10-04T19:25:50.112" v="835" actId="20577"/>
          <ac:spMkLst>
            <pc:docMk/>
            <pc:sldMk cId="406697168" sldId="397"/>
            <ac:spMk id="4" creationId="{9410F790-9FD9-50D0-53EC-7582AD1E5FD0}"/>
          </ac:spMkLst>
        </pc:spChg>
      </pc:sldChg>
      <pc:sldChg chg="modSp add mod">
        <pc:chgData name="Michicich, Cait" userId="52a76827-3c9d-4db0-9450-a00736f8fc05" providerId="ADAL" clId="{FE3C7453-0EC1-4A33-AB7E-2FD7056580E0}" dt="2022-10-04T19:26:11.597" v="842" actId="20577"/>
        <pc:sldMkLst>
          <pc:docMk/>
          <pc:sldMk cId="1491764653" sldId="398"/>
        </pc:sldMkLst>
        <pc:spChg chg="mod">
          <ac:chgData name="Michicich, Cait" userId="52a76827-3c9d-4db0-9450-a00736f8fc05" providerId="ADAL" clId="{FE3C7453-0EC1-4A33-AB7E-2FD7056580E0}" dt="2022-10-04T19:26:11.597" v="842" actId="20577"/>
          <ac:spMkLst>
            <pc:docMk/>
            <pc:sldMk cId="1491764653" sldId="398"/>
            <ac:spMk id="4" creationId="{9410F790-9FD9-50D0-53EC-7582AD1E5FD0}"/>
          </ac:spMkLst>
        </pc:spChg>
      </pc:sldChg>
      <pc:sldChg chg="modSp add mod">
        <pc:chgData name="Michicich, Cait" userId="52a76827-3c9d-4db0-9450-a00736f8fc05" providerId="ADAL" clId="{FE3C7453-0EC1-4A33-AB7E-2FD7056580E0}" dt="2022-10-04T19:26:33.754" v="867" actId="113"/>
        <pc:sldMkLst>
          <pc:docMk/>
          <pc:sldMk cId="3321409868" sldId="399"/>
        </pc:sldMkLst>
        <pc:spChg chg="mod">
          <ac:chgData name="Michicich, Cait" userId="52a76827-3c9d-4db0-9450-a00736f8fc05" providerId="ADAL" clId="{FE3C7453-0EC1-4A33-AB7E-2FD7056580E0}" dt="2022-10-04T19:26:25.404" v="863" actId="20577"/>
          <ac:spMkLst>
            <pc:docMk/>
            <pc:sldMk cId="3321409868" sldId="399"/>
            <ac:spMk id="3" creationId="{57FC76EF-E230-7CA2-3DA0-59F3AB23D193}"/>
          </ac:spMkLst>
        </pc:spChg>
        <pc:spChg chg="mod">
          <ac:chgData name="Michicich, Cait" userId="52a76827-3c9d-4db0-9450-a00736f8fc05" providerId="ADAL" clId="{FE3C7453-0EC1-4A33-AB7E-2FD7056580E0}" dt="2022-10-04T19:26:33.754" v="867" actId="113"/>
          <ac:spMkLst>
            <pc:docMk/>
            <pc:sldMk cId="3321409868" sldId="399"/>
            <ac:spMk id="4" creationId="{9410F790-9FD9-50D0-53EC-7582AD1E5FD0}"/>
          </ac:spMkLst>
        </pc:spChg>
      </pc:sldChg>
      <pc:sldChg chg="modSp add del mod setBg">
        <pc:chgData name="Michicich, Cait" userId="52a76827-3c9d-4db0-9450-a00736f8fc05" providerId="ADAL" clId="{FE3C7453-0EC1-4A33-AB7E-2FD7056580E0}" dt="2022-10-04T19:48:43.344" v="872"/>
        <pc:sldMkLst>
          <pc:docMk/>
          <pc:sldMk cId="2069741574" sldId="400"/>
        </pc:sldMkLst>
        <pc:spChg chg="mod">
          <ac:chgData name="Michicich, Cait" userId="52a76827-3c9d-4db0-9450-a00736f8fc05" providerId="ADAL" clId="{FE3C7453-0EC1-4A33-AB7E-2FD7056580E0}" dt="2022-10-04T19:48:28.956" v="871" actId="1076"/>
          <ac:spMkLst>
            <pc:docMk/>
            <pc:sldMk cId="2069741574" sldId="400"/>
            <ac:spMk id="3" creationId="{962BA3FB-3E02-22F5-CCF4-E4A8F73809A2}"/>
          </ac:spMkLst>
        </pc:spChg>
      </pc:sldChg>
      <pc:sldChg chg="modSp new mod">
        <pc:chgData name="Michicich, Cait" userId="52a76827-3c9d-4db0-9450-a00736f8fc05" providerId="ADAL" clId="{FE3C7453-0EC1-4A33-AB7E-2FD7056580E0}" dt="2022-10-04T20:00:54.260" v="1071" actId="20577"/>
        <pc:sldMkLst>
          <pc:docMk/>
          <pc:sldMk cId="2729533543" sldId="401"/>
        </pc:sldMkLst>
        <pc:spChg chg="mod">
          <ac:chgData name="Michicich, Cait" userId="52a76827-3c9d-4db0-9450-a00736f8fc05" providerId="ADAL" clId="{FE3C7453-0EC1-4A33-AB7E-2FD7056580E0}" dt="2022-10-04T20:00:54.260" v="1071" actId="20577"/>
          <ac:spMkLst>
            <pc:docMk/>
            <pc:sldMk cId="2729533543" sldId="401"/>
            <ac:spMk id="3" creationId="{E0995703-9AEF-B261-5589-ABEA972259E9}"/>
          </ac:spMkLst>
        </pc:spChg>
      </pc:sldChg>
      <pc:sldMasterChg chg="delSldLayout">
        <pc:chgData name="Michicich, Cait" userId="52a76827-3c9d-4db0-9450-a00736f8fc05" providerId="ADAL" clId="{FE3C7453-0EC1-4A33-AB7E-2FD7056580E0}" dt="2022-10-04T19:50:59.220" v="898" actId="47"/>
        <pc:sldMasterMkLst>
          <pc:docMk/>
          <pc:sldMasterMk cId="3047552151" sldId="2147483652"/>
        </pc:sldMasterMkLst>
        <pc:sldLayoutChg chg="del">
          <pc:chgData name="Michicich, Cait" userId="52a76827-3c9d-4db0-9450-a00736f8fc05" providerId="ADAL" clId="{FE3C7453-0EC1-4A33-AB7E-2FD7056580E0}" dt="2022-10-04T19:50:59.220" v="898" actId="47"/>
          <pc:sldLayoutMkLst>
            <pc:docMk/>
            <pc:sldMasterMk cId="3047552151" sldId="2147483652"/>
            <pc:sldLayoutMk cId="128263545" sldId="2147483699"/>
          </pc:sldLayoutMkLst>
        </pc:sldLayoutChg>
      </pc:sldMasterChg>
    </pc:docChg>
  </pc:docChgLst>
  <pc:docChgLst>
    <pc:chgData name="Obenauf, Cait" userId="S::cmichicich@himss.org::52a76827-3c9d-4db0-9450-a00736f8fc05" providerId="AD" clId="Web-{D7D13403-9859-6576-6CD7-6296A5C233D1}"/>
    <pc:docChg chg="modSld">
      <pc:chgData name="Obenauf, Cait" userId="S::cmichicich@himss.org::52a76827-3c9d-4db0-9450-a00736f8fc05" providerId="AD" clId="Web-{D7D13403-9859-6576-6CD7-6296A5C233D1}" dt="2022-10-10T20:32:12.620" v="10" actId="1076"/>
      <pc:docMkLst>
        <pc:docMk/>
      </pc:docMkLst>
      <pc:sldChg chg="modSp">
        <pc:chgData name="Obenauf, Cait" userId="S::cmichicich@himss.org::52a76827-3c9d-4db0-9450-a00736f8fc05" providerId="AD" clId="Web-{D7D13403-9859-6576-6CD7-6296A5C233D1}" dt="2022-10-10T20:32:12.620" v="10" actId="1076"/>
        <pc:sldMkLst>
          <pc:docMk/>
          <pc:sldMk cId="2729533543" sldId="401"/>
        </pc:sldMkLst>
        <pc:picChg chg="mod modCrop">
          <ac:chgData name="Obenauf, Cait" userId="S::cmichicich@himss.org::52a76827-3c9d-4db0-9450-a00736f8fc05" providerId="AD" clId="Web-{D7D13403-9859-6576-6CD7-6296A5C233D1}" dt="2022-10-10T20:32:12.620" v="10" actId="1076"/>
          <ac:picMkLst>
            <pc:docMk/>
            <pc:sldMk cId="2729533543" sldId="401"/>
            <ac:picMk id="9" creationId="{33CA22B4-FA4D-1380-BE8F-4B4300E6E9D8}"/>
          </ac:picMkLst>
        </pc:picChg>
      </pc:sldChg>
    </pc:docChg>
  </pc:docChgLst>
  <pc:docChgLst>
    <pc:chgData name="Obenauf, Cait" userId="S::cmichicich@himss.org::52a76827-3c9d-4db0-9450-a00736f8fc05" providerId="AD" clId="Web-{DDAAFB5E-B0F4-445E-C0C6-BAAA2949662D}"/>
    <pc:docChg chg="delSld modSld modSection">
      <pc:chgData name="Obenauf, Cait" userId="S::cmichicich@himss.org::52a76827-3c9d-4db0-9450-a00736f8fc05" providerId="AD" clId="Web-{DDAAFB5E-B0F4-445E-C0C6-BAAA2949662D}" dt="2022-10-07T15:28:45.453" v="218" actId="1076"/>
      <pc:docMkLst>
        <pc:docMk/>
      </pc:docMkLst>
      <pc:sldChg chg="mod modShow">
        <pc:chgData name="Obenauf, Cait" userId="S::cmichicich@himss.org::52a76827-3c9d-4db0-9450-a00736f8fc05" providerId="AD" clId="Web-{DDAAFB5E-B0F4-445E-C0C6-BAAA2949662D}" dt="2022-10-07T14:23:15.354" v="7"/>
        <pc:sldMkLst>
          <pc:docMk/>
          <pc:sldMk cId="1737967913" sldId="260"/>
        </pc:sldMkLst>
      </pc:sldChg>
      <pc:sldChg chg="mod modShow">
        <pc:chgData name="Obenauf, Cait" userId="S::cmichicich@himss.org::52a76827-3c9d-4db0-9450-a00736f8fc05" providerId="AD" clId="Web-{DDAAFB5E-B0F4-445E-C0C6-BAAA2949662D}" dt="2022-10-07T14:41:55.616" v="156"/>
        <pc:sldMkLst>
          <pc:docMk/>
          <pc:sldMk cId="3806695306" sldId="270"/>
        </pc:sldMkLst>
      </pc:sldChg>
      <pc:sldChg chg="mod modShow">
        <pc:chgData name="Obenauf, Cait" userId="S::cmichicich@himss.org::52a76827-3c9d-4db0-9450-a00736f8fc05" providerId="AD" clId="Web-{DDAAFB5E-B0F4-445E-C0C6-BAAA2949662D}" dt="2022-10-07T14:41:55.882" v="159"/>
        <pc:sldMkLst>
          <pc:docMk/>
          <pc:sldMk cId="3990864835" sldId="276"/>
        </pc:sldMkLst>
      </pc:sldChg>
      <pc:sldChg chg="mod modShow">
        <pc:chgData name="Obenauf, Cait" userId="S::cmichicich@himss.org::52a76827-3c9d-4db0-9450-a00736f8fc05" providerId="AD" clId="Web-{DDAAFB5E-B0F4-445E-C0C6-BAAA2949662D}" dt="2022-10-07T14:41:56.194" v="162"/>
        <pc:sldMkLst>
          <pc:docMk/>
          <pc:sldMk cId="1195924034" sldId="278"/>
        </pc:sldMkLst>
      </pc:sldChg>
      <pc:sldChg chg="mod modShow">
        <pc:chgData name="Obenauf, Cait" userId="S::cmichicich@himss.org::52a76827-3c9d-4db0-9450-a00736f8fc05" providerId="AD" clId="Web-{DDAAFB5E-B0F4-445E-C0C6-BAAA2949662D}" dt="2022-10-07T14:41:55.976" v="160"/>
        <pc:sldMkLst>
          <pc:docMk/>
          <pc:sldMk cId="3913438568" sldId="279"/>
        </pc:sldMkLst>
      </pc:sldChg>
      <pc:sldChg chg="mod modShow">
        <pc:chgData name="Obenauf, Cait" userId="S::cmichicich@himss.org::52a76827-3c9d-4db0-9450-a00736f8fc05" providerId="AD" clId="Web-{DDAAFB5E-B0F4-445E-C0C6-BAAA2949662D}" dt="2022-10-07T14:41:55.710" v="157"/>
        <pc:sldMkLst>
          <pc:docMk/>
          <pc:sldMk cId="145062246" sldId="280"/>
        </pc:sldMkLst>
      </pc:sldChg>
      <pc:sldChg chg="mod modShow">
        <pc:chgData name="Obenauf, Cait" userId="S::cmichicich@himss.org::52a76827-3c9d-4db0-9450-a00736f8fc05" providerId="AD" clId="Web-{DDAAFB5E-B0F4-445E-C0C6-BAAA2949662D}" dt="2022-10-07T14:41:56.101" v="161"/>
        <pc:sldMkLst>
          <pc:docMk/>
          <pc:sldMk cId="1540808662" sldId="281"/>
        </pc:sldMkLst>
      </pc:sldChg>
      <pc:sldChg chg="mod modShow">
        <pc:chgData name="Obenauf, Cait" userId="S::cmichicich@himss.org::52a76827-3c9d-4db0-9450-a00736f8fc05" providerId="AD" clId="Web-{DDAAFB5E-B0F4-445E-C0C6-BAAA2949662D}" dt="2022-10-07T14:41:55.788" v="158"/>
        <pc:sldMkLst>
          <pc:docMk/>
          <pc:sldMk cId="1596990327" sldId="282"/>
        </pc:sldMkLst>
      </pc:sldChg>
      <pc:sldChg chg="mod modShow">
        <pc:chgData name="Obenauf, Cait" userId="S::cmichicich@himss.org::52a76827-3c9d-4db0-9450-a00736f8fc05" providerId="AD" clId="Web-{DDAAFB5E-B0F4-445E-C0C6-BAAA2949662D}" dt="2022-10-07T14:24:58.529" v="9"/>
        <pc:sldMkLst>
          <pc:docMk/>
          <pc:sldMk cId="503187377" sldId="286"/>
        </pc:sldMkLst>
      </pc:sldChg>
      <pc:sldChg chg="mod modShow">
        <pc:chgData name="Obenauf, Cait" userId="S::cmichicich@himss.org::52a76827-3c9d-4db0-9450-a00736f8fc05" providerId="AD" clId="Web-{DDAAFB5E-B0F4-445E-C0C6-BAAA2949662D}" dt="2022-10-07T14:41:01.443" v="150"/>
        <pc:sldMkLst>
          <pc:docMk/>
          <pc:sldMk cId="520963037" sldId="289"/>
        </pc:sldMkLst>
      </pc:sldChg>
      <pc:sldChg chg="mod modShow">
        <pc:chgData name="Obenauf, Cait" userId="S::cmichicich@himss.org::52a76827-3c9d-4db0-9450-a00736f8fc05" providerId="AD" clId="Web-{DDAAFB5E-B0F4-445E-C0C6-BAAA2949662D}" dt="2022-10-07T14:25:01.091" v="10"/>
        <pc:sldMkLst>
          <pc:docMk/>
          <pc:sldMk cId="3578023038" sldId="290"/>
        </pc:sldMkLst>
      </pc:sldChg>
      <pc:sldChg chg="mod modShow">
        <pc:chgData name="Obenauf, Cait" userId="S::cmichicich@himss.org::52a76827-3c9d-4db0-9450-a00736f8fc05" providerId="AD" clId="Web-{DDAAFB5E-B0F4-445E-C0C6-BAAA2949662D}" dt="2022-10-07T14:41:55.522" v="155"/>
        <pc:sldMkLst>
          <pc:docMk/>
          <pc:sldMk cId="633715607" sldId="291"/>
        </pc:sldMkLst>
      </pc:sldChg>
      <pc:sldChg chg="mod modShow">
        <pc:chgData name="Obenauf, Cait" userId="S::cmichicich@himss.org::52a76827-3c9d-4db0-9450-a00736f8fc05" providerId="AD" clId="Web-{DDAAFB5E-B0F4-445E-C0C6-BAAA2949662D}" dt="2022-10-07T14:41:03.615" v="151"/>
        <pc:sldMkLst>
          <pc:docMk/>
          <pc:sldMk cId="3807243406" sldId="292"/>
        </pc:sldMkLst>
      </pc:sldChg>
      <pc:sldChg chg="mod modShow">
        <pc:chgData name="Obenauf, Cait" userId="S::cmichicich@himss.org::52a76827-3c9d-4db0-9450-a00736f8fc05" providerId="AD" clId="Web-{DDAAFB5E-B0F4-445E-C0C6-BAAA2949662D}" dt="2022-10-07T14:47:30.078" v="185"/>
        <pc:sldMkLst>
          <pc:docMk/>
          <pc:sldMk cId="3257645556" sldId="294"/>
        </pc:sldMkLst>
      </pc:sldChg>
      <pc:sldChg chg="modSp">
        <pc:chgData name="Obenauf, Cait" userId="S::cmichicich@himss.org::52a76827-3c9d-4db0-9450-a00736f8fc05" providerId="AD" clId="Web-{DDAAFB5E-B0F4-445E-C0C6-BAAA2949662D}" dt="2022-10-07T14:47:11.061" v="184" actId="20577"/>
        <pc:sldMkLst>
          <pc:docMk/>
          <pc:sldMk cId="1171099906" sldId="297"/>
        </pc:sldMkLst>
        <pc:spChg chg="mod">
          <ac:chgData name="Obenauf, Cait" userId="S::cmichicich@himss.org::52a76827-3c9d-4db0-9450-a00736f8fc05" providerId="AD" clId="Web-{DDAAFB5E-B0F4-445E-C0C6-BAAA2949662D}" dt="2022-10-07T14:47:11.061" v="184" actId="20577"/>
          <ac:spMkLst>
            <pc:docMk/>
            <pc:sldMk cId="1171099906" sldId="297"/>
            <ac:spMk id="4" creationId="{27627144-B353-B92C-D2F8-E2B75DCD294A}"/>
          </ac:spMkLst>
        </pc:spChg>
      </pc:sldChg>
      <pc:sldChg chg="mod modShow">
        <pc:chgData name="Obenauf, Cait" userId="S::cmichicich@himss.org::52a76827-3c9d-4db0-9450-a00736f8fc05" providerId="AD" clId="Web-{DDAAFB5E-B0F4-445E-C0C6-BAAA2949662D}" dt="2022-10-07T14:41:23.115" v="153"/>
        <pc:sldMkLst>
          <pc:docMk/>
          <pc:sldMk cId="3920043641" sldId="301"/>
        </pc:sldMkLst>
      </pc:sldChg>
      <pc:sldChg chg="del">
        <pc:chgData name="Obenauf, Cait" userId="S::cmichicich@himss.org::52a76827-3c9d-4db0-9450-a00736f8fc05" providerId="AD" clId="Web-{DDAAFB5E-B0F4-445E-C0C6-BAAA2949662D}" dt="2022-10-07T14:41:40.069" v="154"/>
        <pc:sldMkLst>
          <pc:docMk/>
          <pc:sldMk cId="1676637020" sldId="382"/>
        </pc:sldMkLst>
      </pc:sldChg>
      <pc:sldChg chg="modSp modNotes">
        <pc:chgData name="Obenauf, Cait" userId="S::cmichicich@himss.org::52a76827-3c9d-4db0-9450-a00736f8fc05" providerId="AD" clId="Web-{DDAAFB5E-B0F4-445E-C0C6-BAAA2949662D}" dt="2022-10-07T14:40:49.568" v="149"/>
        <pc:sldMkLst>
          <pc:docMk/>
          <pc:sldMk cId="926485822" sldId="388"/>
        </pc:sldMkLst>
        <pc:spChg chg="mod">
          <ac:chgData name="Obenauf, Cait" userId="S::cmichicich@himss.org::52a76827-3c9d-4db0-9450-a00736f8fc05" providerId="AD" clId="Web-{DDAAFB5E-B0F4-445E-C0C6-BAAA2949662D}" dt="2022-10-07T14:39:56.098" v="134" actId="20577"/>
          <ac:spMkLst>
            <pc:docMk/>
            <pc:sldMk cId="926485822" sldId="388"/>
            <ac:spMk id="2" creationId="{23ABC4CF-8ACE-CDEA-DA90-1FDB24986B3C}"/>
          </ac:spMkLst>
        </pc:spChg>
      </pc:sldChg>
      <pc:sldChg chg="modSp">
        <pc:chgData name="Obenauf, Cait" userId="S::cmichicich@himss.org::52a76827-3c9d-4db0-9450-a00736f8fc05" providerId="AD" clId="Web-{DDAAFB5E-B0F4-445E-C0C6-BAAA2949662D}" dt="2022-10-07T14:33:52.042" v="24" actId="20577"/>
        <pc:sldMkLst>
          <pc:docMk/>
          <pc:sldMk cId="645606599" sldId="396"/>
        </pc:sldMkLst>
        <pc:spChg chg="mod">
          <ac:chgData name="Obenauf, Cait" userId="S::cmichicich@himss.org::52a76827-3c9d-4db0-9450-a00736f8fc05" providerId="AD" clId="Web-{DDAAFB5E-B0F4-445E-C0C6-BAAA2949662D}" dt="2022-10-07T14:33:52.042" v="24" actId="20577"/>
          <ac:spMkLst>
            <pc:docMk/>
            <pc:sldMk cId="645606599" sldId="396"/>
            <ac:spMk id="4" creationId="{9410F790-9FD9-50D0-53EC-7582AD1E5FD0}"/>
          </ac:spMkLst>
        </pc:spChg>
      </pc:sldChg>
      <pc:sldChg chg="modSp">
        <pc:chgData name="Obenauf, Cait" userId="S::cmichicich@himss.org::52a76827-3c9d-4db0-9450-a00736f8fc05" providerId="AD" clId="Web-{DDAAFB5E-B0F4-445E-C0C6-BAAA2949662D}" dt="2022-10-07T14:47:40.343" v="188" actId="20577"/>
        <pc:sldMkLst>
          <pc:docMk/>
          <pc:sldMk cId="3321409868" sldId="399"/>
        </pc:sldMkLst>
        <pc:spChg chg="mod">
          <ac:chgData name="Obenauf, Cait" userId="S::cmichicich@himss.org::52a76827-3c9d-4db0-9450-a00736f8fc05" providerId="AD" clId="Web-{DDAAFB5E-B0F4-445E-C0C6-BAAA2949662D}" dt="2022-10-07T14:47:40.343" v="188" actId="20577"/>
          <ac:spMkLst>
            <pc:docMk/>
            <pc:sldMk cId="3321409868" sldId="399"/>
            <ac:spMk id="4" creationId="{9410F790-9FD9-50D0-53EC-7582AD1E5FD0}"/>
          </ac:spMkLst>
        </pc:spChg>
      </pc:sldChg>
      <pc:sldChg chg="mod modShow">
        <pc:chgData name="Obenauf, Cait" userId="S::cmichicich@himss.org::52a76827-3c9d-4db0-9450-a00736f8fc05" providerId="AD" clId="Web-{DDAAFB5E-B0F4-445E-C0C6-BAAA2949662D}" dt="2022-10-07T14:23:41.730" v="8"/>
        <pc:sldMkLst>
          <pc:docMk/>
          <pc:sldMk cId="2069741574" sldId="400"/>
        </pc:sldMkLst>
      </pc:sldChg>
      <pc:sldChg chg="addSp delSp modSp">
        <pc:chgData name="Obenauf, Cait" userId="S::cmichicich@himss.org::52a76827-3c9d-4db0-9450-a00736f8fc05" providerId="AD" clId="Web-{DDAAFB5E-B0F4-445E-C0C6-BAAA2949662D}" dt="2022-10-07T15:28:45.453" v="218" actId="1076"/>
        <pc:sldMkLst>
          <pc:docMk/>
          <pc:sldMk cId="2729533543" sldId="401"/>
        </pc:sldMkLst>
        <pc:spChg chg="mod">
          <ac:chgData name="Obenauf, Cait" userId="S::cmichicich@himss.org::52a76827-3c9d-4db0-9450-a00736f8fc05" providerId="AD" clId="Web-{DDAAFB5E-B0F4-445E-C0C6-BAAA2949662D}" dt="2022-10-07T15:28:08.327" v="198" actId="20577"/>
          <ac:spMkLst>
            <pc:docMk/>
            <pc:sldMk cId="2729533543" sldId="401"/>
            <ac:spMk id="3" creationId="{E0995703-9AEF-B261-5589-ABEA972259E9}"/>
          </ac:spMkLst>
        </pc:spChg>
        <pc:spChg chg="del">
          <ac:chgData name="Obenauf, Cait" userId="S::cmichicich@himss.org::52a76827-3c9d-4db0-9450-a00736f8fc05" providerId="AD" clId="Web-{DDAAFB5E-B0F4-445E-C0C6-BAAA2949662D}" dt="2022-10-07T15:27:43.560" v="189"/>
          <ac:spMkLst>
            <pc:docMk/>
            <pc:sldMk cId="2729533543" sldId="401"/>
            <ac:spMk id="4" creationId="{20A484DB-DFDA-9481-C668-6CEA398A667D}"/>
          </ac:spMkLst>
        </pc:spChg>
        <pc:spChg chg="add mod">
          <ac:chgData name="Obenauf, Cait" userId="S::cmichicich@himss.org::52a76827-3c9d-4db0-9450-a00736f8fc05" providerId="AD" clId="Web-{DDAAFB5E-B0F4-445E-C0C6-BAAA2949662D}" dt="2022-10-07T15:28:33.797" v="213" actId="1076"/>
          <ac:spMkLst>
            <pc:docMk/>
            <pc:sldMk cId="2729533543" sldId="401"/>
            <ac:spMk id="11" creationId="{868772EF-72B4-44FB-61EB-9F7703D646AF}"/>
          </ac:spMkLst>
        </pc:spChg>
        <pc:spChg chg="add mod">
          <ac:chgData name="Obenauf, Cait" userId="S::cmichicich@himss.org::52a76827-3c9d-4db0-9450-a00736f8fc05" providerId="AD" clId="Web-{DDAAFB5E-B0F4-445E-C0C6-BAAA2949662D}" dt="2022-10-07T15:28:33.797" v="214" actId="1076"/>
          <ac:spMkLst>
            <pc:docMk/>
            <pc:sldMk cId="2729533543" sldId="401"/>
            <ac:spMk id="13" creationId="{0730FA4D-65AD-9B1F-AB8D-42B8CED566F7}"/>
          </ac:spMkLst>
        </pc:spChg>
        <pc:spChg chg="add mod">
          <ac:chgData name="Obenauf, Cait" userId="S::cmichicich@himss.org::52a76827-3c9d-4db0-9450-a00736f8fc05" providerId="AD" clId="Web-{DDAAFB5E-B0F4-445E-C0C6-BAAA2949662D}" dt="2022-10-07T15:28:45.438" v="217" actId="1076"/>
          <ac:spMkLst>
            <pc:docMk/>
            <pc:sldMk cId="2729533543" sldId="401"/>
            <ac:spMk id="19" creationId="{C71DA5CF-F834-0B7F-B429-818D9A5A5EE0}"/>
          </ac:spMkLst>
        </pc:spChg>
        <pc:spChg chg="add mod">
          <ac:chgData name="Obenauf, Cait" userId="S::cmichicich@himss.org::52a76827-3c9d-4db0-9450-a00736f8fc05" providerId="AD" clId="Web-{DDAAFB5E-B0F4-445E-C0C6-BAAA2949662D}" dt="2022-10-07T15:28:45.453" v="218" actId="1076"/>
          <ac:spMkLst>
            <pc:docMk/>
            <pc:sldMk cId="2729533543" sldId="401"/>
            <ac:spMk id="21" creationId="{8542F4C6-932B-A843-1B8F-FAF4835E9A54}"/>
          </ac:spMkLst>
        </pc:spChg>
        <pc:picChg chg="add mod">
          <ac:chgData name="Obenauf, Cait" userId="S::cmichicich@himss.org::52a76827-3c9d-4db0-9450-a00736f8fc05" providerId="AD" clId="Web-{DDAAFB5E-B0F4-445E-C0C6-BAAA2949662D}" dt="2022-10-07T15:28:33.750" v="211" actId="1076"/>
          <ac:picMkLst>
            <pc:docMk/>
            <pc:sldMk cId="2729533543" sldId="401"/>
            <ac:picMk id="7" creationId="{2DD43E2C-4AFC-8D53-C4DE-62C080B5D0A1}"/>
          </ac:picMkLst>
        </pc:picChg>
        <pc:picChg chg="add mod">
          <ac:chgData name="Obenauf, Cait" userId="S::cmichicich@himss.org::52a76827-3c9d-4db0-9450-a00736f8fc05" providerId="AD" clId="Web-{DDAAFB5E-B0F4-445E-C0C6-BAAA2949662D}" dt="2022-10-07T15:28:33.781" v="212" actId="1076"/>
          <ac:picMkLst>
            <pc:docMk/>
            <pc:sldMk cId="2729533543" sldId="401"/>
            <ac:picMk id="9" creationId="{33CA22B4-FA4D-1380-BE8F-4B4300E6E9D8}"/>
          </ac:picMkLst>
        </pc:picChg>
        <pc:picChg chg="add mod">
          <ac:chgData name="Obenauf, Cait" userId="S::cmichicich@himss.org::52a76827-3c9d-4db0-9450-a00736f8fc05" providerId="AD" clId="Web-{DDAAFB5E-B0F4-445E-C0C6-BAAA2949662D}" dt="2022-10-07T15:28:45.406" v="215" actId="1076"/>
          <ac:picMkLst>
            <pc:docMk/>
            <pc:sldMk cId="2729533543" sldId="401"/>
            <ac:picMk id="15" creationId="{7C8E9DC3-EB43-9109-A992-52A3640D683C}"/>
          </ac:picMkLst>
        </pc:picChg>
        <pc:picChg chg="add mod">
          <ac:chgData name="Obenauf, Cait" userId="S::cmichicich@himss.org::52a76827-3c9d-4db0-9450-a00736f8fc05" providerId="AD" clId="Web-{DDAAFB5E-B0F4-445E-C0C6-BAAA2949662D}" dt="2022-10-07T15:28:45.422" v="216" actId="1076"/>
          <ac:picMkLst>
            <pc:docMk/>
            <pc:sldMk cId="2729533543" sldId="401"/>
            <ac:picMk id="17" creationId="{4E088782-3908-FA93-56BF-E3C0E606D062}"/>
          </ac:picMkLst>
        </pc:picChg>
      </pc:sldChg>
    </pc:docChg>
  </pc:docChgLst>
  <pc:docChgLst>
    <pc:chgData name="Obenauf, Cait" userId="S::cmichicich@himss.org::52a76827-3c9d-4db0-9450-a00736f8fc05" providerId="AD" clId="Web-{55AD868F-182B-F0D4-59F6-FDD203C933E9}"/>
    <pc:docChg chg="modSld">
      <pc:chgData name="Obenauf, Cait" userId="S::cmichicich@himss.org::52a76827-3c9d-4db0-9450-a00736f8fc05" providerId="AD" clId="Web-{55AD868F-182B-F0D4-59F6-FDD203C933E9}" dt="2022-10-07T15:45:12.395" v="27" actId="20577"/>
      <pc:docMkLst>
        <pc:docMk/>
      </pc:docMkLst>
      <pc:sldChg chg="modSp">
        <pc:chgData name="Obenauf, Cait" userId="S::cmichicich@himss.org::52a76827-3c9d-4db0-9450-a00736f8fc05" providerId="AD" clId="Web-{55AD868F-182B-F0D4-59F6-FDD203C933E9}" dt="2022-10-07T15:45:12.395" v="27" actId="20577"/>
        <pc:sldMkLst>
          <pc:docMk/>
          <pc:sldMk cId="1171099906" sldId="297"/>
        </pc:sldMkLst>
        <pc:spChg chg="mod">
          <ac:chgData name="Obenauf, Cait" userId="S::cmichicich@himss.org::52a76827-3c9d-4db0-9450-a00736f8fc05" providerId="AD" clId="Web-{55AD868F-182B-F0D4-59F6-FDD203C933E9}" dt="2022-10-07T15:45:12.395" v="27" actId="20577"/>
          <ac:spMkLst>
            <pc:docMk/>
            <pc:sldMk cId="1171099906" sldId="297"/>
            <ac:spMk id="4" creationId="{27627144-B353-B92C-D2F8-E2B75DCD294A}"/>
          </ac:spMkLst>
        </pc:spChg>
      </pc:sldChg>
    </pc:docChg>
  </pc:docChgLst>
  <pc:docChgLst>
    <pc:chgData name="Obenauf, Cait" userId="S::cmichicich@himss.org::52a76827-3c9d-4db0-9450-a00736f8fc05" providerId="AD" clId="Web-{71349D43-CAE2-6358-6D7D-E94FDAFE6D83}"/>
    <pc:docChg chg="modSld">
      <pc:chgData name="Obenauf, Cait" userId="S::cmichicich@himss.org::52a76827-3c9d-4db0-9450-a00736f8fc05" providerId="AD" clId="Web-{71349D43-CAE2-6358-6D7D-E94FDAFE6D83}" dt="2022-10-06T19:24:49.994" v="22" actId="20577"/>
      <pc:docMkLst>
        <pc:docMk/>
      </pc:docMkLst>
      <pc:sldChg chg="modSp">
        <pc:chgData name="Obenauf, Cait" userId="S::cmichicich@himss.org::52a76827-3c9d-4db0-9450-a00736f8fc05" providerId="AD" clId="Web-{71349D43-CAE2-6358-6D7D-E94FDAFE6D83}" dt="2022-10-06T19:24:49.994" v="22" actId="20577"/>
        <pc:sldMkLst>
          <pc:docMk/>
          <pc:sldMk cId="266109527" sldId="296"/>
        </pc:sldMkLst>
        <pc:spChg chg="mod">
          <ac:chgData name="Obenauf, Cait" userId="S::cmichicich@himss.org::52a76827-3c9d-4db0-9450-a00736f8fc05" providerId="AD" clId="Web-{71349D43-CAE2-6358-6D7D-E94FDAFE6D83}" dt="2022-10-06T19:24:49.994" v="22" actId="20577"/>
          <ac:spMkLst>
            <pc:docMk/>
            <pc:sldMk cId="266109527" sldId="296"/>
            <ac:spMk id="23" creationId="{00000000-0000-0000-0000-000000000000}"/>
          </ac:spMkLst>
        </pc:spChg>
      </pc:sldChg>
      <pc:sldChg chg="modSp">
        <pc:chgData name="Obenauf, Cait" userId="S::cmichicich@himss.org::52a76827-3c9d-4db0-9450-a00736f8fc05" providerId="AD" clId="Web-{71349D43-CAE2-6358-6D7D-E94FDAFE6D83}" dt="2022-10-06T19:23:50.291" v="5" actId="20577"/>
        <pc:sldMkLst>
          <pc:docMk/>
          <pc:sldMk cId="3691044275" sldId="354"/>
        </pc:sldMkLst>
        <pc:spChg chg="mod">
          <ac:chgData name="Obenauf, Cait" userId="S::cmichicich@himss.org::52a76827-3c9d-4db0-9450-a00736f8fc05" providerId="AD" clId="Web-{71349D43-CAE2-6358-6D7D-E94FDAFE6D83}" dt="2022-10-06T19:23:50.291" v="5" actId="20577"/>
          <ac:spMkLst>
            <pc:docMk/>
            <pc:sldMk cId="3691044275" sldId="354"/>
            <ac:spMk id="9" creationId="{00000000-0000-0000-0000-000000000000}"/>
          </ac:spMkLst>
        </pc:spChg>
      </pc:sldChg>
    </pc:docChg>
  </pc:docChgLst>
  <pc:docChgLst>
    <pc:chgData name="Obenauf, Cait" userId="52a76827-3c9d-4db0-9450-a00736f8fc05" providerId="ADAL" clId="{FE3C7453-0EC1-4A33-AB7E-2FD7056580E0}"/>
    <pc:docChg chg="undo custSel addSld delSld modSld modSection">
      <pc:chgData name="Obenauf, Cait" userId="52a76827-3c9d-4db0-9450-a00736f8fc05" providerId="ADAL" clId="{FE3C7453-0EC1-4A33-AB7E-2FD7056580E0}" dt="2022-10-13T16:53:37.340" v="151" actId="14100"/>
      <pc:docMkLst>
        <pc:docMk/>
      </pc:docMkLst>
      <pc:sldChg chg="del">
        <pc:chgData name="Obenauf, Cait" userId="52a76827-3c9d-4db0-9450-a00736f8fc05" providerId="ADAL" clId="{FE3C7453-0EC1-4A33-AB7E-2FD7056580E0}" dt="2022-10-07T15:33:11.829" v="24" actId="47"/>
        <pc:sldMkLst>
          <pc:docMk/>
          <pc:sldMk cId="3257645556" sldId="294"/>
        </pc:sldMkLst>
      </pc:sldChg>
      <pc:sldChg chg="modSp mod">
        <pc:chgData name="Obenauf, Cait" userId="52a76827-3c9d-4db0-9450-a00736f8fc05" providerId="ADAL" clId="{FE3C7453-0EC1-4A33-AB7E-2FD7056580E0}" dt="2022-10-13T16:12:38.603" v="142" actId="207"/>
        <pc:sldMkLst>
          <pc:docMk/>
          <pc:sldMk cId="1171099906" sldId="297"/>
        </pc:sldMkLst>
        <pc:spChg chg="mod">
          <ac:chgData name="Obenauf, Cait" userId="52a76827-3c9d-4db0-9450-a00736f8fc05" providerId="ADAL" clId="{FE3C7453-0EC1-4A33-AB7E-2FD7056580E0}" dt="2022-10-13T16:12:38.603" v="142" actId="207"/>
          <ac:spMkLst>
            <pc:docMk/>
            <pc:sldMk cId="1171099906" sldId="297"/>
            <ac:spMk id="4" creationId="{27627144-B353-B92C-D2F8-E2B75DCD294A}"/>
          </ac:spMkLst>
        </pc:spChg>
      </pc:sldChg>
      <pc:sldChg chg="modSp add mod">
        <pc:chgData name="Obenauf, Cait" userId="52a76827-3c9d-4db0-9450-a00736f8fc05" providerId="ADAL" clId="{FE3C7453-0EC1-4A33-AB7E-2FD7056580E0}" dt="2022-10-07T15:33:59.464" v="32" actId="1076"/>
        <pc:sldMkLst>
          <pc:docMk/>
          <pc:sldMk cId="2621687104" sldId="302"/>
        </pc:sldMkLst>
        <pc:spChg chg="mod">
          <ac:chgData name="Obenauf, Cait" userId="52a76827-3c9d-4db0-9450-a00736f8fc05" providerId="ADAL" clId="{FE3C7453-0EC1-4A33-AB7E-2FD7056580E0}" dt="2022-10-07T15:33:59.464" v="32" actId="1076"/>
          <ac:spMkLst>
            <pc:docMk/>
            <pc:sldMk cId="2621687104" sldId="302"/>
            <ac:spMk id="4" creationId="{00000000-0000-0000-0000-000000000000}"/>
          </ac:spMkLst>
        </pc:spChg>
      </pc:sldChg>
      <pc:sldChg chg="modSp mod">
        <pc:chgData name="Obenauf, Cait" userId="52a76827-3c9d-4db0-9450-a00736f8fc05" providerId="ADAL" clId="{FE3C7453-0EC1-4A33-AB7E-2FD7056580E0}" dt="2022-10-13T16:53:21.452" v="144" actId="6549"/>
        <pc:sldMkLst>
          <pc:docMk/>
          <pc:sldMk cId="691143247" sldId="385"/>
        </pc:sldMkLst>
        <pc:spChg chg="mod">
          <ac:chgData name="Obenauf, Cait" userId="52a76827-3c9d-4db0-9450-a00736f8fc05" providerId="ADAL" clId="{FE3C7453-0EC1-4A33-AB7E-2FD7056580E0}" dt="2022-10-13T16:53:21.452" v="144" actId="6549"/>
          <ac:spMkLst>
            <pc:docMk/>
            <pc:sldMk cId="691143247" sldId="385"/>
            <ac:spMk id="2" creationId="{23ABC4CF-8ACE-CDEA-DA90-1FDB24986B3C}"/>
          </ac:spMkLst>
        </pc:spChg>
      </pc:sldChg>
      <pc:sldChg chg="modSp mod">
        <pc:chgData name="Obenauf, Cait" userId="52a76827-3c9d-4db0-9450-a00736f8fc05" providerId="ADAL" clId="{FE3C7453-0EC1-4A33-AB7E-2FD7056580E0}" dt="2022-10-13T16:53:26.847" v="147" actId="6549"/>
        <pc:sldMkLst>
          <pc:docMk/>
          <pc:sldMk cId="926485822" sldId="388"/>
        </pc:sldMkLst>
        <pc:spChg chg="mod">
          <ac:chgData name="Obenauf, Cait" userId="52a76827-3c9d-4db0-9450-a00736f8fc05" providerId="ADAL" clId="{FE3C7453-0EC1-4A33-AB7E-2FD7056580E0}" dt="2022-10-13T16:53:26.847" v="147" actId="6549"/>
          <ac:spMkLst>
            <pc:docMk/>
            <pc:sldMk cId="926485822" sldId="388"/>
            <ac:spMk id="2" creationId="{23ABC4CF-8ACE-CDEA-DA90-1FDB24986B3C}"/>
          </ac:spMkLst>
        </pc:spChg>
      </pc:sldChg>
      <pc:sldChg chg="modSp mod">
        <pc:chgData name="Obenauf, Cait" userId="52a76827-3c9d-4db0-9450-a00736f8fc05" providerId="ADAL" clId="{FE3C7453-0EC1-4A33-AB7E-2FD7056580E0}" dt="2022-10-13T16:53:37.340" v="151" actId="14100"/>
        <pc:sldMkLst>
          <pc:docMk/>
          <pc:sldMk cId="4068267684" sldId="394"/>
        </pc:sldMkLst>
        <pc:spChg chg="mod">
          <ac:chgData name="Obenauf, Cait" userId="52a76827-3c9d-4db0-9450-a00736f8fc05" providerId="ADAL" clId="{FE3C7453-0EC1-4A33-AB7E-2FD7056580E0}" dt="2022-10-13T16:53:37.340" v="151" actId="14100"/>
          <ac:spMkLst>
            <pc:docMk/>
            <pc:sldMk cId="4068267684" sldId="394"/>
            <ac:spMk id="2" creationId="{23ABC4CF-8ACE-CDEA-DA90-1FDB24986B3C}"/>
          </ac:spMkLst>
        </pc:spChg>
      </pc:sldChg>
      <pc:sldChg chg="modSp mod">
        <pc:chgData name="Obenauf, Cait" userId="52a76827-3c9d-4db0-9450-a00736f8fc05" providerId="ADAL" clId="{FE3C7453-0EC1-4A33-AB7E-2FD7056580E0}" dt="2022-10-07T15:33:37.944" v="29" actId="20577"/>
        <pc:sldMkLst>
          <pc:docMk/>
          <pc:sldMk cId="3321409868" sldId="399"/>
        </pc:sldMkLst>
        <pc:spChg chg="mod">
          <ac:chgData name="Obenauf, Cait" userId="52a76827-3c9d-4db0-9450-a00736f8fc05" providerId="ADAL" clId="{FE3C7453-0EC1-4A33-AB7E-2FD7056580E0}" dt="2022-10-07T15:33:37.944" v="29" actId="20577"/>
          <ac:spMkLst>
            <pc:docMk/>
            <pc:sldMk cId="3321409868" sldId="399"/>
            <ac:spMk id="4" creationId="{9410F790-9FD9-50D0-53EC-7582AD1E5FD0}"/>
          </ac:spMkLst>
        </pc:spChg>
      </pc:sldChg>
      <pc:sldChg chg="modSp mod">
        <pc:chgData name="Obenauf, Cait" userId="52a76827-3c9d-4db0-9450-a00736f8fc05" providerId="ADAL" clId="{FE3C7453-0EC1-4A33-AB7E-2FD7056580E0}" dt="2022-10-07T15:32:31.602" v="23" actId="20577"/>
        <pc:sldMkLst>
          <pc:docMk/>
          <pc:sldMk cId="2729533543" sldId="401"/>
        </pc:sldMkLst>
        <pc:spChg chg="mod">
          <ac:chgData name="Obenauf, Cait" userId="52a76827-3c9d-4db0-9450-a00736f8fc05" providerId="ADAL" clId="{FE3C7453-0EC1-4A33-AB7E-2FD7056580E0}" dt="2022-10-07T15:31:06.829" v="9" actId="20577"/>
          <ac:spMkLst>
            <pc:docMk/>
            <pc:sldMk cId="2729533543" sldId="401"/>
            <ac:spMk id="11" creationId="{868772EF-72B4-44FB-61EB-9F7703D646AF}"/>
          </ac:spMkLst>
        </pc:spChg>
        <pc:spChg chg="mod">
          <ac:chgData name="Obenauf, Cait" userId="52a76827-3c9d-4db0-9450-a00736f8fc05" providerId="ADAL" clId="{FE3C7453-0EC1-4A33-AB7E-2FD7056580E0}" dt="2022-10-07T15:32:31.602" v="23" actId="20577"/>
          <ac:spMkLst>
            <pc:docMk/>
            <pc:sldMk cId="2729533543" sldId="401"/>
            <ac:spMk id="13" creationId="{0730FA4D-65AD-9B1F-AB8D-42B8CED566F7}"/>
          </ac:spMkLst>
        </pc:spChg>
        <pc:spChg chg="mod">
          <ac:chgData name="Obenauf, Cait" userId="52a76827-3c9d-4db0-9450-a00736f8fc05" providerId="ADAL" clId="{FE3C7453-0EC1-4A33-AB7E-2FD7056580E0}" dt="2022-10-07T15:32:23.501" v="18" actId="1076"/>
          <ac:spMkLst>
            <pc:docMk/>
            <pc:sldMk cId="2729533543" sldId="401"/>
            <ac:spMk id="19" creationId="{C71DA5CF-F834-0B7F-B429-818D9A5A5EE0}"/>
          </ac:spMkLst>
        </pc:spChg>
        <pc:spChg chg="mod">
          <ac:chgData name="Obenauf, Cait" userId="52a76827-3c9d-4db0-9450-a00736f8fc05" providerId="ADAL" clId="{FE3C7453-0EC1-4A33-AB7E-2FD7056580E0}" dt="2022-10-07T15:31:20.641" v="12"/>
          <ac:spMkLst>
            <pc:docMk/>
            <pc:sldMk cId="2729533543" sldId="401"/>
            <ac:spMk id="21" creationId="{8542F4C6-932B-A843-1B8F-FAF4835E9A54}"/>
          </ac:spMkLst>
        </pc:spChg>
        <pc:picChg chg="mod">
          <ac:chgData name="Obenauf, Cait" userId="52a76827-3c9d-4db0-9450-a00736f8fc05" providerId="ADAL" clId="{FE3C7453-0EC1-4A33-AB7E-2FD7056580E0}" dt="2022-10-07T15:30:31.769" v="0" actId="14826"/>
          <ac:picMkLst>
            <pc:docMk/>
            <pc:sldMk cId="2729533543" sldId="401"/>
            <ac:picMk id="9" creationId="{33CA22B4-FA4D-1380-BE8F-4B4300E6E9D8}"/>
          </ac:picMkLst>
        </pc:picChg>
        <pc:picChg chg="mod">
          <ac:chgData name="Obenauf, Cait" userId="52a76827-3c9d-4db0-9450-a00736f8fc05" providerId="ADAL" clId="{FE3C7453-0EC1-4A33-AB7E-2FD7056580E0}" dt="2022-10-07T15:32:18.724" v="17" actId="11530"/>
          <ac:picMkLst>
            <pc:docMk/>
            <pc:sldMk cId="2729533543" sldId="401"/>
            <ac:picMk id="17" creationId="{4E088782-3908-FA93-56BF-E3C0E606D0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7DF604D-C3B7-41B7-992A-9AD867AC1F65}" type="slidenum">
              <a:rPr lang="en-US" smtClean="0"/>
              <a:pPr/>
              <a:t>2</a:t>
            </a:fld>
            <a:endParaRPr lang="en-US"/>
          </a:p>
        </p:txBody>
      </p:sp>
    </p:spTree>
    <p:extLst>
      <p:ext uri="{BB962C8B-B14F-4D97-AF65-F5344CB8AC3E}">
        <p14:creationId xmlns:p14="http://schemas.microsoft.com/office/powerpoint/2010/main" val="114062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Invite you all to join HIMSS as an</a:t>
            </a:r>
            <a:r>
              <a:rPr lang="en-US" baseline="0"/>
              <a:t> individual or through your organization</a:t>
            </a:r>
            <a:endParaRPr lang="en-US"/>
          </a:p>
          <a:p>
            <a:endParaRPr lang="en-US"/>
          </a:p>
        </p:txBody>
      </p:sp>
      <p:sp>
        <p:nvSpPr>
          <p:cNvPr id="4" name="Slide Number Placeholder 3"/>
          <p:cNvSpPr>
            <a:spLocks noGrp="1"/>
          </p:cNvSpPr>
          <p:nvPr>
            <p:ph type="sldNum" sz="quarter" idx="5"/>
          </p:nvPr>
        </p:nvSpPr>
        <p:spPr/>
        <p:txBody>
          <a:bodyPr/>
          <a:lstStyle/>
          <a:p>
            <a:fld id="{F7DF604D-C3B7-41B7-992A-9AD867AC1F65}" type="slidenum">
              <a:rPr lang="en-US" smtClean="0"/>
              <a:pPr/>
              <a:t>3</a:t>
            </a:fld>
            <a:endParaRPr lang="en-US"/>
          </a:p>
        </p:txBody>
      </p:sp>
    </p:spTree>
    <p:extLst>
      <p:ext uri="{BB962C8B-B14F-4D97-AF65-F5344CB8AC3E}">
        <p14:creationId xmlns:p14="http://schemas.microsoft.com/office/powerpoint/2010/main" val="131010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Bob</a:t>
            </a:r>
          </a:p>
          <a:p>
            <a:r>
              <a:rPr lang="en-US"/>
              <a:t>Placeholder visual – pause for discussion</a:t>
            </a:r>
          </a:p>
          <a:p>
            <a:r>
              <a:rPr lang="en-US"/>
              <a:t>As we walk through this scenario….we would love to hear from some of you who have been through this as we begin talking about this scenario – chime in as we get to discussion points – share lessons learned etc.</a:t>
            </a:r>
          </a:p>
          <a:p>
            <a:r>
              <a:rPr lang="en-US"/>
              <a:t>Chat discussions are preferred </a:t>
            </a:r>
          </a:p>
          <a:p>
            <a:endParaRPr lang="en-US"/>
          </a:p>
        </p:txBody>
      </p:sp>
      <p:sp>
        <p:nvSpPr>
          <p:cNvPr id="4" name="Slide Number Placeholder 3"/>
          <p:cNvSpPr>
            <a:spLocks noGrp="1"/>
          </p:cNvSpPr>
          <p:nvPr>
            <p:ph type="sldNum" sz="quarter" idx="5"/>
          </p:nvPr>
        </p:nvSpPr>
        <p:spPr/>
        <p:txBody>
          <a:bodyPr/>
          <a:lstStyle/>
          <a:p>
            <a:fld id="{F7DF604D-C3B7-41B7-992A-9AD867AC1F65}" type="slidenum">
              <a:rPr lang="en-US" smtClean="0"/>
              <a:pPr/>
              <a:t>10</a:t>
            </a:fld>
            <a:endParaRPr lang="en-US"/>
          </a:p>
        </p:txBody>
      </p:sp>
    </p:spTree>
    <p:extLst>
      <p:ext uri="{BB962C8B-B14F-4D97-AF65-F5344CB8AC3E}">
        <p14:creationId xmlns:p14="http://schemas.microsoft.com/office/powerpoint/2010/main" val="260871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Yes, No, Not sure</a:t>
            </a:r>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a:p>
        </p:txBody>
      </p:sp>
    </p:spTree>
    <p:extLst>
      <p:ext uri="{BB962C8B-B14F-4D97-AF65-F5344CB8AC3E}">
        <p14:creationId xmlns:p14="http://schemas.microsoft.com/office/powerpoint/2010/main" val="3853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a:t>
            </a:r>
          </a:p>
        </p:txBody>
      </p:sp>
      <p:sp>
        <p:nvSpPr>
          <p:cNvPr id="4" name="Slide Number Placeholder 3"/>
          <p:cNvSpPr>
            <a:spLocks noGrp="1"/>
          </p:cNvSpPr>
          <p:nvPr>
            <p:ph type="sldNum" sz="quarter" idx="5"/>
          </p:nvPr>
        </p:nvSpPr>
        <p:spPr/>
        <p:txBody>
          <a:bodyPr/>
          <a:lstStyle/>
          <a:p>
            <a:fld id="{92F3193D-8C80-4203-88C8-6D3D220BDD03}" type="slidenum">
              <a:rPr lang="en-US" smtClean="0"/>
              <a:t>15</a:t>
            </a:fld>
            <a:endParaRPr lang="en-US"/>
          </a:p>
        </p:txBody>
      </p:sp>
    </p:spTree>
    <p:extLst>
      <p:ext uri="{BB962C8B-B14F-4D97-AF65-F5344CB8AC3E}">
        <p14:creationId xmlns:p14="http://schemas.microsoft.com/office/powerpoint/2010/main" val="3078892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1706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It's a Matter of When: Responding to a Ransomware Attack</a:t>
            </a:r>
          </a:p>
        </p:txBody>
      </p:sp>
    </p:spTree>
    <p:extLst>
      <p:ext uri="{BB962C8B-B14F-4D97-AF65-F5344CB8AC3E}">
        <p14:creationId xmlns:p14="http://schemas.microsoft.com/office/powerpoint/2010/main" val="4461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385150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It's a Matter of When: Responding to a Ransomware Attack</a:t>
            </a:r>
          </a:p>
        </p:txBody>
      </p:sp>
    </p:spTree>
    <p:extLst>
      <p:ext uri="{BB962C8B-B14F-4D97-AF65-F5344CB8AC3E}">
        <p14:creationId xmlns:p14="http://schemas.microsoft.com/office/powerpoint/2010/main" val="211374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It's a Matter of When: Responding to a Ransomware Attack</a:t>
            </a:r>
          </a:p>
        </p:txBody>
      </p:sp>
    </p:spTree>
    <p:extLst>
      <p:ext uri="{BB962C8B-B14F-4D97-AF65-F5344CB8AC3E}">
        <p14:creationId xmlns:p14="http://schemas.microsoft.com/office/powerpoint/2010/main" val="322345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379222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It's a Matter of When: Responding to a Ransomware Attack</a:t>
            </a:r>
          </a:p>
        </p:txBody>
      </p:sp>
    </p:spTree>
    <p:extLst>
      <p:ext uri="{BB962C8B-B14F-4D97-AF65-F5344CB8AC3E}">
        <p14:creationId xmlns:p14="http://schemas.microsoft.com/office/powerpoint/2010/main" val="126251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70877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19090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It's a Matter of When: Responding to a Ransomware Attack</a:t>
            </a:r>
          </a:p>
        </p:txBody>
      </p:sp>
    </p:spTree>
    <p:extLst>
      <p:ext uri="{BB962C8B-B14F-4D97-AF65-F5344CB8AC3E}">
        <p14:creationId xmlns:p14="http://schemas.microsoft.com/office/powerpoint/2010/main" val="395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39809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6380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It's a Matter of When: Responding to a Ransomware Attack</a:t>
            </a:r>
          </a:p>
        </p:txBody>
      </p:sp>
    </p:spTree>
    <p:extLst>
      <p:ext uri="{BB962C8B-B14F-4D97-AF65-F5344CB8AC3E}">
        <p14:creationId xmlns:p14="http://schemas.microsoft.com/office/powerpoint/2010/main" val="28422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It's a Matter of When: Responding to a Ransomware Attack</a:t>
            </a:r>
          </a:p>
        </p:txBody>
      </p:sp>
    </p:spTree>
    <p:extLst>
      <p:ext uri="{BB962C8B-B14F-4D97-AF65-F5344CB8AC3E}">
        <p14:creationId xmlns:p14="http://schemas.microsoft.com/office/powerpoint/2010/main" val="67630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It's a Matter of When: Responding to a Ransomware Attack</a:t>
            </a:r>
          </a:p>
        </p:txBody>
      </p:sp>
    </p:spTree>
    <p:extLst>
      <p:ext uri="{BB962C8B-B14F-4D97-AF65-F5344CB8AC3E}">
        <p14:creationId xmlns:p14="http://schemas.microsoft.com/office/powerpoint/2010/main" val="24838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It's a Matter of When: Responding to a Ransomware Attack</a:t>
            </a:r>
          </a:p>
        </p:txBody>
      </p:sp>
    </p:spTree>
    <p:extLst>
      <p:ext uri="{BB962C8B-B14F-4D97-AF65-F5344CB8AC3E}">
        <p14:creationId xmlns:p14="http://schemas.microsoft.com/office/powerpoint/2010/main" val="125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It's a Matter of When: Responding to a Ransomware Attack</a:t>
            </a:r>
          </a:p>
        </p:txBody>
      </p:sp>
    </p:spTree>
    <p:extLst>
      <p:ext uri="{BB962C8B-B14F-4D97-AF65-F5344CB8AC3E}">
        <p14:creationId xmlns:p14="http://schemas.microsoft.com/office/powerpoint/2010/main" val="40409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It's a Matter of When: Responding to a Ransomware Attack</a:t>
            </a:r>
          </a:p>
        </p:txBody>
      </p:sp>
    </p:spTree>
    <p:extLst>
      <p:ext uri="{BB962C8B-B14F-4D97-AF65-F5344CB8AC3E}">
        <p14:creationId xmlns:p14="http://schemas.microsoft.com/office/powerpoint/2010/main" val="42654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It's a Matter of When: Responding to a Ransomware Attack</a:t>
            </a:r>
          </a:p>
        </p:txBody>
      </p:sp>
    </p:spTree>
    <p:extLst>
      <p:ext uri="{BB962C8B-B14F-4D97-AF65-F5344CB8AC3E}">
        <p14:creationId xmlns:p14="http://schemas.microsoft.com/office/powerpoint/2010/main" val="13597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It's a Matter of When: Responding to a Ransomware Attack</a:t>
            </a:r>
          </a:p>
        </p:txBody>
      </p:sp>
    </p:spTree>
    <p:extLst>
      <p:ext uri="{BB962C8B-B14F-4D97-AF65-F5344CB8AC3E}">
        <p14:creationId xmlns:p14="http://schemas.microsoft.com/office/powerpoint/2010/main" val="51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It's a Matter of When: Responding to a Ransomware Attack</a:t>
            </a:r>
          </a:p>
        </p:txBody>
      </p:sp>
    </p:spTree>
    <p:extLst>
      <p:ext uri="{BB962C8B-B14F-4D97-AF65-F5344CB8AC3E}">
        <p14:creationId xmlns:p14="http://schemas.microsoft.com/office/powerpoint/2010/main" val="151713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It's a Matter of When: Responding to a Ransomware Attack</a:t>
            </a:r>
          </a:p>
        </p:txBody>
      </p:sp>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It's a Matter of When: Responding to a Ransomware Attack</a:t>
            </a:r>
          </a:p>
        </p:txBody>
      </p:sp>
    </p:spTree>
    <p:extLst>
      <p:ext uri="{BB962C8B-B14F-4D97-AF65-F5344CB8AC3E}">
        <p14:creationId xmlns:p14="http://schemas.microsoft.com/office/powerpoint/2010/main" val="320766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It's a Matter of When: Responding to a Ransomware Attack</a:t>
            </a:r>
          </a:p>
        </p:txBody>
      </p:sp>
    </p:spTree>
    <p:extLst>
      <p:ext uri="{BB962C8B-B14F-4D97-AF65-F5344CB8AC3E}">
        <p14:creationId xmlns:p14="http://schemas.microsoft.com/office/powerpoint/2010/main" val="106437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It's a Matter of When: Responding to a Ransomware Attack</a:t>
            </a:r>
          </a:p>
        </p:txBody>
      </p:sp>
    </p:spTree>
    <p:extLst>
      <p:ext uri="{BB962C8B-B14F-4D97-AF65-F5344CB8AC3E}">
        <p14:creationId xmlns:p14="http://schemas.microsoft.com/office/powerpoint/2010/main" val="164352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It's a Matter of When: Responding to a Ransomware Attack</a:t>
            </a:r>
          </a:p>
        </p:txBody>
      </p:sp>
    </p:spTree>
    <p:extLst>
      <p:ext uri="{BB962C8B-B14F-4D97-AF65-F5344CB8AC3E}">
        <p14:creationId xmlns:p14="http://schemas.microsoft.com/office/powerpoint/2010/main" val="222367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It's a Matter of When: Responding to a Ransomware Attack</a:t>
            </a:r>
          </a:p>
        </p:txBody>
      </p:sp>
    </p:spTree>
    <p:extLst>
      <p:ext uri="{BB962C8B-B14F-4D97-AF65-F5344CB8AC3E}">
        <p14:creationId xmlns:p14="http://schemas.microsoft.com/office/powerpoint/2010/main" val="210527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It's a Matter of When: Responding to a Ransomware Attack</a:t>
            </a:r>
          </a:p>
        </p:txBody>
      </p:sp>
    </p:spTree>
    <p:extLst>
      <p:ext uri="{BB962C8B-B14F-4D97-AF65-F5344CB8AC3E}">
        <p14:creationId xmlns:p14="http://schemas.microsoft.com/office/powerpoint/2010/main" val="113749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It's a Matter of When: Responding to a Ransomware Attack</a:t>
            </a:r>
          </a:p>
        </p:txBody>
      </p:sp>
    </p:spTree>
    <p:extLst>
      <p:ext uri="{BB962C8B-B14F-4D97-AF65-F5344CB8AC3E}">
        <p14:creationId xmlns:p14="http://schemas.microsoft.com/office/powerpoint/2010/main" val="210481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a:solidFill>
                <a:schemeClr val="bg1"/>
              </a:solidFill>
            </a:endParaRPr>
          </a:p>
        </p:txBody>
      </p:sp>
    </p:spTree>
    <p:extLst>
      <p:ext uri="{BB962C8B-B14F-4D97-AF65-F5344CB8AC3E}">
        <p14:creationId xmlns:p14="http://schemas.microsoft.com/office/powerpoint/2010/main" val="3684170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1500-819F-5B71-526A-FF720414E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44892-8B8C-21E7-D76B-9DC71EBC58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7BC4F-30B1-7F32-4806-80651BEBC023}"/>
              </a:ext>
            </a:extLst>
          </p:cNvPr>
          <p:cNvSpPr>
            <a:spLocks noGrp="1"/>
          </p:cNvSpPr>
          <p:nvPr>
            <p:ph type="dt" sz="half" idx="10"/>
          </p:nvPr>
        </p:nvSpPr>
        <p:spPr/>
        <p:txBody>
          <a:bodyPr/>
          <a:lstStyle/>
          <a:p>
            <a:fld id="{D1F8A6C2-FE06-42D9-B2CA-0DF88B12276C}" type="datetimeFigureOut">
              <a:rPr lang="en-US" smtClean="0"/>
              <a:t>10/13/2022</a:t>
            </a:fld>
            <a:endParaRPr lang="en-US"/>
          </a:p>
        </p:txBody>
      </p:sp>
      <p:sp>
        <p:nvSpPr>
          <p:cNvPr id="5" name="Footer Placeholder 4">
            <a:extLst>
              <a:ext uri="{FF2B5EF4-FFF2-40B4-BE49-F238E27FC236}">
                <a16:creationId xmlns:a16="http://schemas.microsoft.com/office/drawing/2014/main" id="{AED2626C-7551-0649-595E-97D633ED9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4D398-B0C8-5603-9AEA-9D7386F9601E}"/>
              </a:ext>
            </a:extLst>
          </p:cNvPr>
          <p:cNvSpPr>
            <a:spLocks noGrp="1"/>
          </p:cNvSpPr>
          <p:nvPr>
            <p:ph type="sldNum" sz="quarter" idx="12"/>
          </p:nvPr>
        </p:nvSpPr>
        <p:spPr/>
        <p:txBody>
          <a:bodyPr/>
          <a:lstStyle/>
          <a:p>
            <a:fld id="{3DE6E8B9-0402-4943-9FAF-91522CB34BB7}" type="slidenum">
              <a:rPr lang="en-US" smtClean="0"/>
              <a:t>‹#›</a:t>
            </a:fld>
            <a:endParaRPr lang="en-US"/>
          </a:p>
        </p:txBody>
      </p:sp>
    </p:spTree>
    <p:extLst>
      <p:ext uri="{BB962C8B-B14F-4D97-AF65-F5344CB8AC3E}">
        <p14:creationId xmlns:p14="http://schemas.microsoft.com/office/powerpoint/2010/main" val="290222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5628-8460-1926-2A35-1550A63F3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AAB324-659D-01EB-AF28-3E58074E225D}"/>
              </a:ext>
            </a:extLst>
          </p:cNvPr>
          <p:cNvSpPr>
            <a:spLocks noGrp="1"/>
          </p:cNvSpPr>
          <p:nvPr>
            <p:ph type="dt" sz="half" idx="10"/>
          </p:nvPr>
        </p:nvSpPr>
        <p:spPr/>
        <p:txBody>
          <a:bodyPr/>
          <a:lstStyle/>
          <a:p>
            <a:fld id="{D1F8A6C2-FE06-42D9-B2CA-0DF88B12276C}" type="datetimeFigureOut">
              <a:rPr lang="en-US" smtClean="0"/>
              <a:t>10/13/2022</a:t>
            </a:fld>
            <a:endParaRPr lang="en-US"/>
          </a:p>
        </p:txBody>
      </p:sp>
      <p:sp>
        <p:nvSpPr>
          <p:cNvPr id="4" name="Footer Placeholder 3">
            <a:extLst>
              <a:ext uri="{FF2B5EF4-FFF2-40B4-BE49-F238E27FC236}">
                <a16:creationId xmlns:a16="http://schemas.microsoft.com/office/drawing/2014/main" id="{1423F21E-EAB1-2071-68BA-B2B7B1670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44800-2956-930C-FB14-9183CE28A31F}"/>
              </a:ext>
            </a:extLst>
          </p:cNvPr>
          <p:cNvSpPr>
            <a:spLocks noGrp="1"/>
          </p:cNvSpPr>
          <p:nvPr>
            <p:ph type="sldNum" sz="quarter" idx="12"/>
          </p:nvPr>
        </p:nvSpPr>
        <p:spPr/>
        <p:txBody>
          <a:bodyPr/>
          <a:lstStyle/>
          <a:p>
            <a:fld id="{3DE6E8B9-0402-4943-9FAF-91522CB34BB7}" type="slidenum">
              <a:rPr lang="en-US" smtClean="0"/>
              <a:t>‹#›</a:t>
            </a:fld>
            <a:endParaRPr lang="en-US"/>
          </a:p>
        </p:txBody>
      </p:sp>
    </p:spTree>
    <p:extLst>
      <p:ext uri="{BB962C8B-B14F-4D97-AF65-F5344CB8AC3E}">
        <p14:creationId xmlns:p14="http://schemas.microsoft.com/office/powerpoint/2010/main" val="66737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04360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It's a Matter of When: Responding to a Ransomware Attack</a:t>
            </a:r>
          </a:p>
        </p:txBody>
      </p:sp>
    </p:spTree>
    <p:extLst>
      <p:ext uri="{BB962C8B-B14F-4D97-AF65-F5344CB8AC3E}">
        <p14:creationId xmlns:p14="http://schemas.microsoft.com/office/powerpoint/2010/main" val="20178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It's a Matter of When: Responding to a Ransomware Attack</a:t>
            </a:r>
          </a:p>
        </p:txBody>
      </p:sp>
    </p:spTree>
    <p:extLst>
      <p:ext uri="{BB962C8B-B14F-4D97-AF65-F5344CB8AC3E}">
        <p14:creationId xmlns:p14="http://schemas.microsoft.com/office/powerpoint/2010/main" val="415761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It's a Matter of When: Responding to a Ransomware Attack</a:t>
            </a:r>
          </a:p>
        </p:txBody>
      </p:sp>
    </p:spTree>
    <p:extLst>
      <p:ext uri="{BB962C8B-B14F-4D97-AF65-F5344CB8AC3E}">
        <p14:creationId xmlns:p14="http://schemas.microsoft.com/office/powerpoint/2010/main" val="15216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1547374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It's a Matter of When: Responding to a Ransomware Attack</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 id="2147483670" r:id="rId15"/>
    <p:sldLayoutId id="2147483689" r:id="rId16"/>
    <p:sldLayoutId id="2147483694" r:id="rId17"/>
    <p:sldLayoutId id="2147483696" r:id="rId18"/>
    <p:sldLayoutId id="2147483695" r:id="rId19"/>
    <p:sldLayoutId id="2147483691" r:id="rId20"/>
    <p:sldLayoutId id="2147483692"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97" r:id="rId38"/>
    <p:sldLayoutId id="2147483698" r:id="rId39"/>
    <p:sldLayoutId id="2147483699" r:id="rId40"/>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528"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himss.org/NI"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hyperlink" Target="https://files.asprtracie.hhs.gov/documents/healthcare-system-cybersecurity-incident-considerations-hospital-downtime-preparedness-checklist.pdf" TargetMode="External"/><Relationship Id="rId2" Type="http://schemas.openxmlformats.org/officeDocument/2006/relationships/hyperlink" Target="https://www.ania.org/ania-guides-and-toolkits" TargetMode="External"/><Relationship Id="rId1" Type="http://schemas.openxmlformats.org/officeDocument/2006/relationships/slideLayout" Target="../slideLayouts/slideLayout39.xml"/><Relationship Id="rId4" Type="http://schemas.openxmlformats.org/officeDocument/2006/relationships/hyperlink" Target="https://www.massgeneral.org/assets/mgh/pdf/emergency-medicine/downtime-toolkit.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8665-16C1-5CAA-F20D-7E7E12578C3D}"/>
              </a:ext>
            </a:extLst>
          </p:cNvPr>
          <p:cNvSpPr>
            <a:spLocks noGrp="1"/>
          </p:cNvSpPr>
          <p:nvPr>
            <p:ph type="title"/>
          </p:nvPr>
        </p:nvSpPr>
        <p:spPr>
          <a:xfrm>
            <a:off x="800100" y="1648565"/>
            <a:ext cx="10591800" cy="4201893"/>
          </a:xfrm>
        </p:spPr>
        <p:txBody>
          <a:bodyPr/>
          <a:lstStyle/>
          <a:p>
            <a:r>
              <a:rPr lang="en-US" sz="5400"/>
              <a:t>It’s a Matter of When: Responding to a Ransomware Attack</a:t>
            </a:r>
            <a:br>
              <a:rPr lang="en-US" sz="4400"/>
            </a:br>
            <a:r>
              <a:rPr lang="en-US" sz="3200"/>
              <a:t>A Tabletop Discussion for Nursing Informatics Professionals​</a:t>
            </a:r>
            <a:br>
              <a:rPr lang="en-US" sz="4000"/>
            </a:br>
            <a:br>
              <a:rPr lang="en-US"/>
            </a:br>
            <a:r>
              <a:rPr lang="en-US" sz="2000">
                <a:solidFill>
                  <a:schemeClr val="accent3"/>
                </a:solidFill>
              </a:rPr>
              <a:t>HIMSS Nursing Informatics Community</a:t>
            </a:r>
            <a:br>
              <a:rPr lang="en-US" sz="2000">
                <a:solidFill>
                  <a:schemeClr val="accent3"/>
                </a:solidFill>
              </a:rPr>
            </a:br>
            <a:br>
              <a:rPr lang="en-US" sz="2000">
                <a:solidFill>
                  <a:schemeClr val="accent3"/>
                </a:solidFill>
              </a:rPr>
            </a:br>
            <a:r>
              <a:rPr lang="en-US" sz="2000">
                <a:solidFill>
                  <a:schemeClr val="accent3"/>
                </a:solidFill>
              </a:rPr>
              <a:t>October 13, 2022</a:t>
            </a:r>
            <a:endParaRPr lang="en-US"/>
          </a:p>
        </p:txBody>
      </p:sp>
    </p:spTree>
    <p:extLst>
      <p:ext uri="{BB962C8B-B14F-4D97-AF65-F5344CB8AC3E}">
        <p14:creationId xmlns:p14="http://schemas.microsoft.com/office/powerpoint/2010/main" val="344715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C4CF-8ACE-CDEA-DA90-1FDB24986B3C}"/>
              </a:ext>
            </a:extLst>
          </p:cNvPr>
          <p:cNvSpPr>
            <a:spLocks noGrp="1"/>
          </p:cNvSpPr>
          <p:nvPr>
            <p:ph type="title"/>
          </p:nvPr>
        </p:nvSpPr>
        <p:spPr>
          <a:xfrm>
            <a:off x="800100" y="1623767"/>
            <a:ext cx="10591800" cy="3610466"/>
          </a:xfrm>
        </p:spPr>
        <p:txBody>
          <a:bodyPr/>
          <a:lstStyle/>
          <a:p>
            <a:pPr algn="ctr"/>
            <a:br>
              <a:rPr lang="en-US" sz="4000"/>
            </a:br>
            <a:r>
              <a:rPr lang="en-US" sz="4000"/>
              <a:t>Have you worked in an organization that’s been attacked with ransomware that disabled your key clinical systems?</a:t>
            </a:r>
            <a:br>
              <a:rPr lang="en-US"/>
            </a:br>
            <a:endParaRPr lang="en-US"/>
          </a:p>
        </p:txBody>
      </p:sp>
    </p:spTree>
    <p:extLst>
      <p:ext uri="{BB962C8B-B14F-4D97-AF65-F5344CB8AC3E}">
        <p14:creationId xmlns:p14="http://schemas.microsoft.com/office/powerpoint/2010/main" val="69114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60A3E-1CC9-91F8-77EB-F992B6E7D21E}"/>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11</a:t>
            </a:fld>
            <a:endParaRPr lang="en-US"/>
          </a:p>
        </p:txBody>
      </p:sp>
      <p:pic>
        <p:nvPicPr>
          <p:cNvPr id="7" name="Picture 6" descr="A picture containing person, indoor, people&#10;&#10;Description automatically generated">
            <a:extLst>
              <a:ext uri="{FF2B5EF4-FFF2-40B4-BE49-F238E27FC236}">
                <a16:creationId xmlns:a16="http://schemas.microsoft.com/office/drawing/2014/main" id="{6BC6DF2F-779D-B420-9952-764EC603BB4B}"/>
              </a:ext>
            </a:extLst>
          </p:cNvPr>
          <p:cNvPicPr>
            <a:picLocks noChangeAspect="1"/>
          </p:cNvPicPr>
          <p:nvPr/>
        </p:nvPicPr>
        <p:blipFill rotWithShape="1">
          <a:blip r:embed="rId2">
            <a:extLst>
              <a:ext uri="{28A0092B-C50C-407E-A947-70E740481C1C}">
                <a14:useLocalDpi xmlns:a14="http://schemas.microsoft.com/office/drawing/2010/main" val="0"/>
              </a:ext>
            </a:extLst>
          </a:blip>
          <a:srcRect l="1372" r="-2" b="-2"/>
          <a:stretch/>
        </p:blipFill>
        <p:spPr>
          <a:xfrm>
            <a:off x="6109398" y="1432831"/>
            <a:ext cx="5687367" cy="4324874"/>
          </a:xfrm>
          <a:prstGeom prst="rect">
            <a:avLst/>
          </a:prstGeom>
          <a:noFill/>
        </p:spPr>
      </p:pic>
      <p:sp>
        <p:nvSpPr>
          <p:cNvPr id="4" name="Content Placeholder 3">
            <a:extLst>
              <a:ext uri="{FF2B5EF4-FFF2-40B4-BE49-F238E27FC236}">
                <a16:creationId xmlns:a16="http://schemas.microsoft.com/office/drawing/2014/main" id="{7AEC381A-4AE3-D37B-CDCA-C9FF2EF82911}"/>
              </a:ext>
            </a:extLst>
          </p:cNvPr>
          <p:cNvSpPr>
            <a:spLocks noGrp="1"/>
          </p:cNvSpPr>
          <p:nvPr>
            <p:ph sz="quarter" idx="12"/>
          </p:nvPr>
        </p:nvSpPr>
        <p:spPr>
          <a:xfrm>
            <a:off x="859220" y="1887380"/>
            <a:ext cx="4132384" cy="4502798"/>
          </a:xfrm>
        </p:spPr>
        <p:txBody>
          <a:bodyPr>
            <a:normAutofit fontScale="92500" lnSpcReduction="10000"/>
          </a:bodyPr>
          <a:lstStyle/>
          <a:p>
            <a:pPr>
              <a:lnSpc>
                <a:spcPct val="100000"/>
              </a:lnSpc>
            </a:pPr>
            <a:r>
              <a:rPr lang="en-US" sz="1600"/>
              <a:t>It’s a fall day in </a:t>
            </a:r>
            <a:r>
              <a:rPr lang="en-US" sz="1600" err="1"/>
              <a:t>Moratal</a:t>
            </a:r>
            <a:r>
              <a:rPr lang="en-US" sz="1600"/>
              <a:t> Hospital in </a:t>
            </a:r>
            <a:r>
              <a:rPr lang="en-US" sz="1600" err="1"/>
              <a:t>Bytesville</a:t>
            </a:r>
            <a:r>
              <a:rPr lang="en-US" sz="1600"/>
              <a:t>, CT</a:t>
            </a:r>
          </a:p>
          <a:p>
            <a:pPr>
              <a:lnSpc>
                <a:spcPct val="100000"/>
              </a:lnSpc>
            </a:pPr>
            <a:r>
              <a:rPr lang="en-US" sz="1600" u="sng"/>
              <a:t>Grace</a:t>
            </a:r>
            <a:r>
              <a:rPr lang="en-US" sz="1600"/>
              <a:t>, is a charge nurse of a busy stepdown unit </a:t>
            </a:r>
          </a:p>
          <a:p>
            <a:pPr>
              <a:lnSpc>
                <a:spcPct val="100000"/>
              </a:lnSpc>
            </a:pPr>
            <a:r>
              <a:rPr lang="en-US" sz="1600"/>
              <a:t>They’ve had a staff call for next shift. Grace is trying to find someone to come in while charting on her patients in the EMR.</a:t>
            </a:r>
          </a:p>
          <a:p>
            <a:pPr>
              <a:lnSpc>
                <a:spcPct val="100000"/>
              </a:lnSpc>
            </a:pPr>
            <a:r>
              <a:rPr lang="en-US" sz="1600"/>
              <a:t>Grace receives an SMS text on her phone. It appears to be from HR. </a:t>
            </a:r>
            <a:r>
              <a:rPr lang="en-US" sz="1600" i="1"/>
              <a:t>She ignores the text message</a:t>
            </a:r>
            <a:r>
              <a:rPr lang="en-US" sz="1600"/>
              <a:t>. </a:t>
            </a:r>
          </a:p>
          <a:p>
            <a:pPr>
              <a:lnSpc>
                <a:spcPct val="100000"/>
              </a:lnSpc>
            </a:pPr>
            <a:r>
              <a:rPr lang="en-US" sz="1600"/>
              <a:t>Grace receives an email that appears to be from HR about an urgent change in time off policies everyone must read. Her husband calls to remind her to vote. While talking to her husband, she clicks on the link and then….</a:t>
            </a:r>
          </a:p>
        </p:txBody>
      </p:sp>
      <p:sp>
        <p:nvSpPr>
          <p:cNvPr id="3" name="Title 2">
            <a:extLst>
              <a:ext uri="{FF2B5EF4-FFF2-40B4-BE49-F238E27FC236}">
                <a16:creationId xmlns:a16="http://schemas.microsoft.com/office/drawing/2014/main" id="{EF0E498F-D6CC-262C-2E98-F745F0572AA8}"/>
              </a:ext>
            </a:extLst>
          </p:cNvPr>
          <p:cNvSpPr>
            <a:spLocks noGrp="1"/>
          </p:cNvSpPr>
          <p:nvPr>
            <p:ph type="title"/>
          </p:nvPr>
        </p:nvSpPr>
        <p:spPr>
          <a:xfrm>
            <a:off x="859219" y="1027906"/>
            <a:ext cx="5074856" cy="625209"/>
          </a:xfrm>
        </p:spPr>
        <p:txBody>
          <a:bodyPr wrap="square" anchor="t">
            <a:normAutofit/>
          </a:bodyPr>
          <a:lstStyle/>
          <a:p>
            <a:r>
              <a:rPr lang="en-US"/>
              <a:t>Let’s start our scenario</a:t>
            </a:r>
          </a:p>
        </p:txBody>
      </p:sp>
      <p:sp>
        <p:nvSpPr>
          <p:cNvPr id="5" name="Footer Placeholder 4">
            <a:extLst>
              <a:ext uri="{FF2B5EF4-FFF2-40B4-BE49-F238E27FC236}">
                <a16:creationId xmlns:a16="http://schemas.microsoft.com/office/drawing/2014/main" id="{0509C9EC-4F57-5FFC-67C3-6074B3439EF8}"/>
              </a:ext>
            </a:extLst>
          </p:cNvPr>
          <p:cNvSpPr>
            <a:spLocks noGrp="1"/>
          </p:cNvSpPr>
          <p:nvPr>
            <p:ph type="ftr" sz="quarter" idx="13"/>
          </p:nvPr>
        </p:nvSpPr>
        <p:spPr>
          <a:xfrm>
            <a:off x="859219" y="428516"/>
            <a:ext cx="10570781" cy="365125"/>
          </a:xfrm>
        </p:spPr>
        <p:txBody>
          <a:bodyPr anchor="ctr">
            <a:normAutofit/>
          </a:bodyPr>
          <a:lstStyle/>
          <a:p>
            <a:pPr>
              <a:spcAft>
                <a:spcPts val="600"/>
              </a:spcAft>
            </a:pPr>
            <a:r>
              <a:rPr lang="en-US"/>
              <a:t>It's a Matter of When: Responding to a Ransomware Attack</a:t>
            </a:r>
          </a:p>
        </p:txBody>
      </p:sp>
    </p:spTree>
    <p:extLst>
      <p:ext uri="{BB962C8B-B14F-4D97-AF65-F5344CB8AC3E}">
        <p14:creationId xmlns:p14="http://schemas.microsoft.com/office/powerpoint/2010/main" val="67282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9FECED-3D28-6EA4-041B-30C8299BB64E}"/>
              </a:ext>
            </a:extLst>
          </p:cNvPr>
          <p:cNvSpPr>
            <a:spLocks noGrp="1"/>
          </p:cNvSpPr>
          <p:nvPr>
            <p:ph type="sldNum" sz="quarter" idx="12"/>
          </p:nvPr>
        </p:nvSpPr>
        <p:spPr/>
        <p:txBody>
          <a:bodyPr/>
          <a:lstStyle/>
          <a:p>
            <a:fld id="{2F8AF2E6-64A8-0F46-AF27-0A96D82A033B}" type="slidenum">
              <a:rPr lang="en-US" smtClean="0"/>
              <a:pPr/>
              <a:t>12</a:t>
            </a:fld>
            <a:endParaRPr lang="en-US"/>
          </a:p>
        </p:txBody>
      </p:sp>
      <p:sp>
        <p:nvSpPr>
          <p:cNvPr id="3" name="Title 2">
            <a:extLst>
              <a:ext uri="{FF2B5EF4-FFF2-40B4-BE49-F238E27FC236}">
                <a16:creationId xmlns:a16="http://schemas.microsoft.com/office/drawing/2014/main" id="{4EE6434D-1FD6-084E-0261-B01BDB092A53}"/>
              </a:ext>
            </a:extLst>
          </p:cNvPr>
          <p:cNvSpPr>
            <a:spLocks noGrp="1"/>
          </p:cNvSpPr>
          <p:nvPr>
            <p:ph type="title"/>
          </p:nvPr>
        </p:nvSpPr>
        <p:spPr/>
        <p:txBody>
          <a:bodyPr/>
          <a:lstStyle/>
          <a:p>
            <a:r>
              <a:rPr lang="en-US"/>
              <a:t>Grace sees this</a:t>
            </a:r>
          </a:p>
        </p:txBody>
      </p:sp>
      <p:sp>
        <p:nvSpPr>
          <p:cNvPr id="5" name="Footer Placeholder 4">
            <a:extLst>
              <a:ext uri="{FF2B5EF4-FFF2-40B4-BE49-F238E27FC236}">
                <a16:creationId xmlns:a16="http://schemas.microsoft.com/office/drawing/2014/main" id="{4F52E460-7865-F236-692F-63DCA88B9891}"/>
              </a:ext>
            </a:extLst>
          </p:cNvPr>
          <p:cNvSpPr>
            <a:spLocks noGrp="1"/>
          </p:cNvSpPr>
          <p:nvPr>
            <p:ph type="ftr" sz="quarter" idx="14"/>
          </p:nvPr>
        </p:nvSpPr>
        <p:spPr/>
        <p:txBody>
          <a:bodyPr/>
          <a:lstStyle/>
          <a:p>
            <a:r>
              <a:rPr lang="en-US"/>
              <a:t>It's a Matter of When: Responding to a Ransomware Attack</a:t>
            </a:r>
          </a:p>
        </p:txBody>
      </p:sp>
      <p:pic>
        <p:nvPicPr>
          <p:cNvPr id="6" name="Content Placeholder 4">
            <a:extLst>
              <a:ext uri="{FF2B5EF4-FFF2-40B4-BE49-F238E27FC236}">
                <a16:creationId xmlns:a16="http://schemas.microsoft.com/office/drawing/2014/main" id="{7097E823-E169-5AB4-512D-84DEB852BA13}"/>
              </a:ext>
            </a:extLst>
          </p:cNvPr>
          <p:cNvPicPr>
            <a:picLocks noChangeAspect="1"/>
          </p:cNvPicPr>
          <p:nvPr/>
        </p:nvPicPr>
        <p:blipFill>
          <a:blip r:embed="rId2"/>
          <a:stretch>
            <a:fillRect/>
          </a:stretch>
        </p:blipFill>
        <p:spPr>
          <a:xfrm>
            <a:off x="1752133" y="1597277"/>
            <a:ext cx="8784952" cy="4623434"/>
          </a:xfrm>
          <a:prstGeom prst="rect">
            <a:avLst/>
          </a:prstGeom>
        </p:spPr>
      </p:pic>
    </p:spTree>
    <p:extLst>
      <p:ext uri="{BB962C8B-B14F-4D97-AF65-F5344CB8AC3E}">
        <p14:creationId xmlns:p14="http://schemas.microsoft.com/office/powerpoint/2010/main" val="84225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C4CF-8ACE-CDEA-DA90-1FDB24986B3C}"/>
              </a:ext>
            </a:extLst>
          </p:cNvPr>
          <p:cNvSpPr>
            <a:spLocks noGrp="1"/>
          </p:cNvSpPr>
          <p:nvPr>
            <p:ph type="title"/>
          </p:nvPr>
        </p:nvSpPr>
        <p:spPr>
          <a:xfrm>
            <a:off x="800100" y="1623767"/>
            <a:ext cx="10591800" cy="3610466"/>
          </a:xfrm>
        </p:spPr>
        <p:txBody>
          <a:bodyPr/>
          <a:lstStyle/>
          <a:p>
            <a:pPr algn="ctr"/>
            <a:r>
              <a:rPr lang="en-US" sz="4000">
                <a:latin typeface="Prometo Medium"/>
              </a:rPr>
              <a:t>Do you have a nursing-specific business continuity plan?</a:t>
            </a:r>
            <a:br>
              <a:rPr lang="en-US"/>
            </a:br>
            <a:endParaRPr lang="en-US"/>
          </a:p>
        </p:txBody>
      </p:sp>
    </p:spTree>
    <p:extLst>
      <p:ext uri="{BB962C8B-B14F-4D97-AF65-F5344CB8AC3E}">
        <p14:creationId xmlns:p14="http://schemas.microsoft.com/office/powerpoint/2010/main" val="92648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14</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Grace’s reaction</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a:lstStyle/>
          <a:p>
            <a:r>
              <a:rPr lang="en-US"/>
              <a:t>Grace tries to regain control of her computer for several minutes. She can’t. The only thing she can do is turn the computer off.</a:t>
            </a:r>
          </a:p>
          <a:p>
            <a:r>
              <a:rPr lang="en-US"/>
              <a:t>It’s now 3:45PM. Grace posts a sticky note on her workstation which states, “Computer down. IT to fix. Do not use.”</a:t>
            </a:r>
          </a:p>
          <a:p>
            <a:r>
              <a:rPr lang="en-US"/>
              <a:t>Grace leaves for the day and tells the oncoming nurses she’s leaving to go vote. She mentions that her computer is down and instructs them to use the other workstation.</a:t>
            </a:r>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grpSp>
        <p:nvGrpSpPr>
          <p:cNvPr id="6" name="Group 5">
            <a:extLst>
              <a:ext uri="{FF2B5EF4-FFF2-40B4-BE49-F238E27FC236}">
                <a16:creationId xmlns:a16="http://schemas.microsoft.com/office/drawing/2014/main" id="{5645D8AC-98CA-477A-FD57-8D21DFE884DD}"/>
              </a:ext>
            </a:extLst>
          </p:cNvPr>
          <p:cNvGrpSpPr/>
          <p:nvPr/>
        </p:nvGrpSpPr>
        <p:grpSpPr>
          <a:xfrm>
            <a:off x="9939519" y="4344875"/>
            <a:ext cx="1612490" cy="1415845"/>
            <a:chOff x="3728596" y="619502"/>
            <a:chExt cx="4680973" cy="5061857"/>
          </a:xfrm>
        </p:grpSpPr>
        <p:pic>
          <p:nvPicPr>
            <p:cNvPr id="7" name="Picture 6">
              <a:extLst>
                <a:ext uri="{FF2B5EF4-FFF2-40B4-BE49-F238E27FC236}">
                  <a16:creationId xmlns:a16="http://schemas.microsoft.com/office/drawing/2014/main" id="{10F3FE0E-7700-D802-332C-9AD5CA44E9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44" t="9034" r="20139" b="17157"/>
            <a:stretch/>
          </p:blipFill>
          <p:spPr>
            <a:xfrm>
              <a:off x="3728596" y="619502"/>
              <a:ext cx="4680973" cy="5061857"/>
            </a:xfrm>
            <a:prstGeom prst="rect">
              <a:avLst/>
            </a:prstGeom>
          </p:spPr>
        </p:pic>
        <p:sp>
          <p:nvSpPr>
            <p:cNvPr id="8" name="TextBox 7">
              <a:extLst>
                <a:ext uri="{FF2B5EF4-FFF2-40B4-BE49-F238E27FC236}">
                  <a16:creationId xmlns:a16="http://schemas.microsoft.com/office/drawing/2014/main" id="{908CBF7C-8A0A-4728-F7CE-009A1865EB7A}"/>
                </a:ext>
              </a:extLst>
            </p:cNvPr>
            <p:cNvSpPr txBox="1"/>
            <p:nvPr/>
          </p:nvSpPr>
          <p:spPr>
            <a:xfrm rot="21324138">
              <a:off x="5420683" y="1690753"/>
              <a:ext cx="1601713" cy="2970938"/>
            </a:xfrm>
            <a:prstGeom prst="rect">
              <a:avLst/>
            </a:prstGeom>
            <a:noFill/>
          </p:spPr>
          <p:txBody>
            <a:bodyPr wrap="none" rtlCol="0">
              <a:spAutoFit/>
            </a:bodyPr>
            <a:lstStyle/>
            <a:p>
              <a:r>
                <a:rPr lang="en-US" sz="1600" b="1">
                  <a:effectLst>
                    <a:outerShdw blurRad="38100" dist="38100" dir="2700000" algn="tl">
                      <a:srgbClr val="000000">
                        <a:alpha val="43137"/>
                      </a:srgbClr>
                    </a:outerShdw>
                  </a:effectLst>
                  <a:latin typeface="Gadugi" panose="020B0502040204020203" pitchFamily="34" charset="0"/>
                  <a:ea typeface="Gadugi" panose="020B0502040204020203" pitchFamily="34" charset="0"/>
                </a:rPr>
                <a:t>Do</a:t>
              </a:r>
            </a:p>
            <a:p>
              <a:r>
                <a:rPr lang="en-US" sz="1600" b="1">
                  <a:effectLst>
                    <a:outerShdw blurRad="38100" dist="38100" dir="2700000" algn="tl">
                      <a:srgbClr val="000000">
                        <a:alpha val="43137"/>
                      </a:srgbClr>
                    </a:outerShdw>
                  </a:effectLst>
                  <a:latin typeface="Gadugi" panose="020B0502040204020203" pitchFamily="34" charset="0"/>
                  <a:ea typeface="Gadugi" panose="020B0502040204020203" pitchFamily="34" charset="0"/>
                </a:rPr>
                <a:t>Not</a:t>
              </a:r>
            </a:p>
            <a:p>
              <a:r>
                <a:rPr lang="en-US" sz="1600" b="1">
                  <a:effectLst>
                    <a:outerShdw blurRad="38100" dist="38100" dir="2700000" algn="tl">
                      <a:srgbClr val="000000">
                        <a:alpha val="43137"/>
                      </a:srgbClr>
                    </a:outerShdw>
                  </a:effectLst>
                  <a:latin typeface="Gadugi" panose="020B0502040204020203" pitchFamily="34" charset="0"/>
                  <a:ea typeface="Gadugi" panose="020B0502040204020203" pitchFamily="34" charset="0"/>
                </a:rPr>
                <a:t>Use</a:t>
              </a:r>
            </a:p>
          </p:txBody>
        </p:sp>
      </p:grpSp>
    </p:spTree>
    <p:extLst>
      <p:ext uri="{BB962C8B-B14F-4D97-AF65-F5344CB8AC3E}">
        <p14:creationId xmlns:p14="http://schemas.microsoft.com/office/powerpoint/2010/main" val="358901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F15F-56E1-E255-7D6D-4324C209C185}"/>
              </a:ext>
            </a:extLst>
          </p:cNvPr>
          <p:cNvSpPr>
            <a:spLocks noGrp="1"/>
          </p:cNvSpPr>
          <p:nvPr>
            <p:ph type="title"/>
          </p:nvPr>
        </p:nvSpPr>
        <p:spPr>
          <a:xfrm>
            <a:off x="285750" y="284163"/>
            <a:ext cx="10515600" cy="1325563"/>
          </a:xfrm>
        </p:spPr>
        <p:txBody>
          <a:bodyPr/>
          <a:lstStyle/>
          <a:p>
            <a:r>
              <a:rPr lang="en-US"/>
              <a:t>Cyber Response</a:t>
            </a:r>
          </a:p>
        </p:txBody>
      </p:sp>
      <p:sp>
        <p:nvSpPr>
          <p:cNvPr id="3" name="Content Placeholder 2">
            <a:extLst>
              <a:ext uri="{FF2B5EF4-FFF2-40B4-BE49-F238E27FC236}">
                <a16:creationId xmlns:a16="http://schemas.microsoft.com/office/drawing/2014/main" id="{D7292916-CCFA-AFA4-A15D-8F902ABFAB89}"/>
              </a:ext>
            </a:extLst>
          </p:cNvPr>
          <p:cNvSpPr>
            <a:spLocks noGrp="1"/>
          </p:cNvSpPr>
          <p:nvPr>
            <p:ph idx="1"/>
          </p:nvPr>
        </p:nvSpPr>
        <p:spPr>
          <a:xfrm>
            <a:off x="285750" y="1609726"/>
            <a:ext cx="11377030" cy="4351338"/>
          </a:xfrm>
        </p:spPr>
        <p:txBody>
          <a:bodyPr>
            <a:normAutofit lnSpcReduction="10000"/>
          </a:bodyPr>
          <a:lstStyle/>
          <a:p>
            <a:pPr marL="0" indent="0">
              <a:buNone/>
            </a:pPr>
            <a:r>
              <a:rPr lang="en-US"/>
              <a:t>Let’s stop and talk about Grace’s actions, your poll answers and next steps.</a:t>
            </a:r>
          </a:p>
          <a:p>
            <a:pPr marL="0" indent="0">
              <a:buNone/>
            </a:pPr>
            <a:r>
              <a:rPr lang="en-US"/>
              <a:t>Discussion points here:</a:t>
            </a:r>
          </a:p>
          <a:p>
            <a:r>
              <a:rPr lang="en-US"/>
              <a:t>Carefully examine all messages (email or text) with links before clicking. </a:t>
            </a:r>
            <a:br>
              <a:rPr lang="en-US"/>
            </a:br>
            <a:endParaRPr lang="en-US"/>
          </a:p>
          <a:p>
            <a:r>
              <a:rPr lang="en-US"/>
              <a:t>Throw out and see how many people are familiar with the term BCP (Business Continuity Plan) is?  Most only familiar with “Disaster Plan”  and maybe discuss bow this may/could differ.</a:t>
            </a:r>
          </a:p>
          <a:p>
            <a:endParaRPr lang="en-US"/>
          </a:p>
          <a:p>
            <a:r>
              <a:rPr lang="en-US"/>
              <a:t>Staffing Plans</a:t>
            </a:r>
          </a:p>
          <a:p>
            <a:pPr lvl="1">
              <a:buFont typeface="Courier New" panose="02070309020205020404" pitchFamily="49" charset="0"/>
              <a:buChar char="o"/>
            </a:pPr>
            <a:r>
              <a:rPr lang="en-US"/>
              <a:t>Do you need extra staff to work in a manual environment</a:t>
            </a:r>
          </a:p>
          <a:p>
            <a:pPr lvl="1">
              <a:buFont typeface="Courier New" panose="02070309020205020404" pitchFamily="49" charset="0"/>
              <a:buChar char="o"/>
            </a:pPr>
            <a:r>
              <a:rPr lang="en-US"/>
              <a:t>Do you have access to your staff schedules in an event</a:t>
            </a:r>
          </a:p>
          <a:p>
            <a:pPr marL="0" indent="0">
              <a:buNone/>
            </a:pPr>
            <a:endParaRPr lang="en-US"/>
          </a:p>
        </p:txBody>
      </p:sp>
    </p:spTree>
    <p:extLst>
      <p:ext uri="{BB962C8B-B14F-4D97-AF65-F5344CB8AC3E}">
        <p14:creationId xmlns:p14="http://schemas.microsoft.com/office/powerpoint/2010/main" val="173796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16</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Discussion Points</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a:lstStyle/>
          <a:p>
            <a:r>
              <a:rPr lang="en-US"/>
              <a:t>Carefully examine all messages</a:t>
            </a:r>
          </a:p>
          <a:p>
            <a:r>
              <a:rPr lang="en-US"/>
              <a:t>Familiarity with “Business Continuity”</a:t>
            </a:r>
          </a:p>
          <a:p>
            <a:r>
              <a:rPr lang="en-US"/>
              <a:t>Staffing Plans</a:t>
            </a:r>
          </a:p>
          <a:p>
            <a:pPr lvl="1"/>
            <a:r>
              <a:rPr lang="en-US"/>
              <a:t>Do you need extra staff to work in a manual environment</a:t>
            </a:r>
          </a:p>
          <a:p>
            <a:pPr lvl="1"/>
            <a:r>
              <a:rPr lang="en-US"/>
              <a:t>Do you have access to your staff schedules in an event</a:t>
            </a:r>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325267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17</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Back to our scenario at </a:t>
            </a:r>
            <a:r>
              <a:rPr lang="en-US" err="1"/>
              <a:t>Moratal</a:t>
            </a:r>
            <a:r>
              <a:rPr lang="en-US"/>
              <a:t> Hospital </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a:xfrm>
            <a:off x="850392" y="1799844"/>
            <a:ext cx="6219711" cy="4210812"/>
          </a:xfrm>
        </p:spPr>
        <p:txBody>
          <a:bodyPr/>
          <a:lstStyle/>
          <a:p>
            <a:r>
              <a:rPr lang="en-US"/>
              <a:t>It’s night shift on the busy step-down unit.</a:t>
            </a:r>
          </a:p>
          <a:p>
            <a:r>
              <a:rPr lang="en-US" u="sng"/>
              <a:t>Hank</a:t>
            </a:r>
            <a:r>
              <a:rPr lang="en-US"/>
              <a:t> is a staff nurse who’s working with several monitored patients.</a:t>
            </a:r>
          </a:p>
          <a:p>
            <a:r>
              <a:rPr lang="en-US"/>
              <a:t>Hank noticed some of the values from the physiologic monitors flowing into the EMR don’t match what he’s seeing on the central station. He’s also had to reset the alarm settings several times as they are going off inappropriately. </a:t>
            </a:r>
          </a:p>
          <a:p>
            <a:r>
              <a:rPr lang="en-US"/>
              <a:t>Hank is trying to complete his electronic documentation and is frustrated at how slow the system is.  The system freezes and then…..</a:t>
            </a:r>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pic>
        <p:nvPicPr>
          <p:cNvPr id="7" name="Picture 6" descr="Two people looking at a computer screen&#10;&#10;Description automatically generated with medium confidence">
            <a:extLst>
              <a:ext uri="{FF2B5EF4-FFF2-40B4-BE49-F238E27FC236}">
                <a16:creationId xmlns:a16="http://schemas.microsoft.com/office/drawing/2014/main" id="{825C79DB-DD14-5165-D9EF-A3D5F8603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236" y="2312852"/>
            <a:ext cx="4771228" cy="3184795"/>
          </a:xfrm>
          <a:prstGeom prst="rect">
            <a:avLst/>
          </a:prstGeom>
        </p:spPr>
      </p:pic>
    </p:spTree>
    <p:extLst>
      <p:ext uri="{BB962C8B-B14F-4D97-AF65-F5344CB8AC3E}">
        <p14:creationId xmlns:p14="http://schemas.microsoft.com/office/powerpoint/2010/main" val="397961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9FECED-3D28-6EA4-041B-30C8299BB64E}"/>
              </a:ext>
            </a:extLst>
          </p:cNvPr>
          <p:cNvSpPr>
            <a:spLocks noGrp="1"/>
          </p:cNvSpPr>
          <p:nvPr>
            <p:ph type="sldNum" sz="quarter" idx="12"/>
          </p:nvPr>
        </p:nvSpPr>
        <p:spPr/>
        <p:txBody>
          <a:bodyPr/>
          <a:lstStyle/>
          <a:p>
            <a:fld id="{2F8AF2E6-64A8-0F46-AF27-0A96D82A033B}" type="slidenum">
              <a:rPr lang="en-US" smtClean="0"/>
              <a:pPr/>
              <a:t>18</a:t>
            </a:fld>
            <a:endParaRPr lang="en-US"/>
          </a:p>
        </p:txBody>
      </p:sp>
      <p:sp>
        <p:nvSpPr>
          <p:cNvPr id="3" name="Title 2">
            <a:extLst>
              <a:ext uri="{FF2B5EF4-FFF2-40B4-BE49-F238E27FC236}">
                <a16:creationId xmlns:a16="http://schemas.microsoft.com/office/drawing/2014/main" id="{4EE6434D-1FD6-084E-0261-B01BDB092A53}"/>
              </a:ext>
            </a:extLst>
          </p:cNvPr>
          <p:cNvSpPr>
            <a:spLocks noGrp="1"/>
          </p:cNvSpPr>
          <p:nvPr>
            <p:ph type="title"/>
          </p:nvPr>
        </p:nvSpPr>
        <p:spPr/>
        <p:txBody>
          <a:bodyPr/>
          <a:lstStyle/>
          <a:p>
            <a:r>
              <a:rPr lang="en-US"/>
              <a:t>Hank’s Computer Screen</a:t>
            </a:r>
          </a:p>
        </p:txBody>
      </p:sp>
      <p:sp>
        <p:nvSpPr>
          <p:cNvPr id="5" name="Footer Placeholder 4">
            <a:extLst>
              <a:ext uri="{FF2B5EF4-FFF2-40B4-BE49-F238E27FC236}">
                <a16:creationId xmlns:a16="http://schemas.microsoft.com/office/drawing/2014/main" id="{4F52E460-7865-F236-692F-63DCA88B9891}"/>
              </a:ext>
            </a:extLst>
          </p:cNvPr>
          <p:cNvSpPr>
            <a:spLocks noGrp="1"/>
          </p:cNvSpPr>
          <p:nvPr>
            <p:ph type="ftr" sz="quarter" idx="14"/>
          </p:nvPr>
        </p:nvSpPr>
        <p:spPr/>
        <p:txBody>
          <a:bodyPr/>
          <a:lstStyle/>
          <a:p>
            <a:r>
              <a:rPr lang="en-US"/>
              <a:t>It's a Matter of When: Responding to a Ransomware Attack</a:t>
            </a:r>
          </a:p>
        </p:txBody>
      </p:sp>
      <p:pic>
        <p:nvPicPr>
          <p:cNvPr id="4" name="Content Placeholder 4">
            <a:extLst>
              <a:ext uri="{FF2B5EF4-FFF2-40B4-BE49-F238E27FC236}">
                <a16:creationId xmlns:a16="http://schemas.microsoft.com/office/drawing/2014/main" id="{5A7E36FD-1B74-AFB8-11D1-7C96E692DF28}"/>
              </a:ext>
            </a:extLst>
          </p:cNvPr>
          <p:cNvPicPr>
            <a:picLocks noChangeAspect="1"/>
          </p:cNvPicPr>
          <p:nvPr/>
        </p:nvPicPr>
        <p:blipFill>
          <a:blip r:embed="rId2"/>
          <a:stretch>
            <a:fillRect/>
          </a:stretch>
        </p:blipFill>
        <p:spPr>
          <a:xfrm>
            <a:off x="1505180" y="1557971"/>
            <a:ext cx="9181640" cy="4832207"/>
          </a:xfrm>
          <a:prstGeom prst="rect">
            <a:avLst/>
          </a:prstGeom>
        </p:spPr>
      </p:pic>
    </p:spTree>
    <p:extLst>
      <p:ext uri="{BB962C8B-B14F-4D97-AF65-F5344CB8AC3E}">
        <p14:creationId xmlns:p14="http://schemas.microsoft.com/office/powerpoint/2010/main" val="324106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19</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Hank’s Reaction</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a:lstStyle/>
          <a:p>
            <a:r>
              <a:rPr lang="en-US"/>
              <a:t>Hank immediately calls the IT helpdesk. Unfortunately, no one answers, and he leaves a voicemail.</a:t>
            </a:r>
          </a:p>
          <a:p>
            <a:r>
              <a:rPr lang="en-US" u="sng"/>
              <a:t>Jack</a:t>
            </a:r>
            <a:r>
              <a:rPr lang="en-US"/>
              <a:t> from the IT helpdesk calls back an hour later. But Hank misses the call since he’s helping a patient.</a:t>
            </a:r>
          </a:p>
          <a:p>
            <a:pPr algn="just"/>
            <a:r>
              <a:rPr lang="en-US"/>
              <a:t>Hank calls back when free and this time connects to Jack</a:t>
            </a:r>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pic>
        <p:nvPicPr>
          <p:cNvPr id="1026" name="Picture 2" descr="GettyImages-1179581978">
            <a:extLst>
              <a:ext uri="{FF2B5EF4-FFF2-40B4-BE49-F238E27FC236}">
                <a16:creationId xmlns:a16="http://schemas.microsoft.com/office/drawing/2014/main" id="{7E337A6C-D52C-EB31-2D5E-5DBEEF9DF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80277"/>
            <a:ext cx="4244109" cy="283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3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a:extLst>
              <a:ext uri="{FF2B5EF4-FFF2-40B4-BE49-F238E27FC236}">
                <a16:creationId xmlns:a16="http://schemas.microsoft.com/office/drawing/2014/main" id="{95E3EF5F-CE00-424A-92C0-FDB273AB0876}"/>
              </a:ext>
            </a:extLst>
          </p:cNvPr>
          <p:cNvPicPr>
            <a:picLocks noChangeAspect="1"/>
          </p:cNvPicPr>
          <p:nvPr/>
        </p:nvPicPr>
        <p:blipFill rotWithShape="1">
          <a:blip r:embed="rId3" cstate="print">
            <a:alphaModFix amt="69000"/>
            <a:extLst>
              <a:ext uri="{28A0092B-C50C-407E-A947-70E740481C1C}">
                <a14:useLocalDpi xmlns:a14="http://schemas.microsoft.com/office/drawing/2010/main" val="0"/>
              </a:ext>
            </a:extLst>
          </a:blip>
          <a:srcRect l="15636" t="20133" r="14002" b="9604"/>
          <a:stretch/>
        </p:blipFill>
        <p:spPr>
          <a:xfrm rot="19800000">
            <a:off x="2134305" y="-1495422"/>
            <a:ext cx="4107146" cy="4107146"/>
          </a:xfrm>
          <a:prstGeom prst="ellipse">
            <a:avLst/>
          </a:prstGeom>
          <a:noFill/>
          <a:ln>
            <a:noFill/>
          </a:ln>
          <a:effectLst>
            <a:reflection endPos="0" dist="50800" dir="5400000" sy="-100000" algn="bl" rotWithShape="0"/>
          </a:effectLst>
        </p:spPr>
      </p:pic>
      <p:sp>
        <p:nvSpPr>
          <p:cNvPr id="4" name="Title 3"/>
          <p:cNvSpPr>
            <a:spLocks noGrp="1"/>
          </p:cNvSpPr>
          <p:nvPr>
            <p:ph type="title"/>
          </p:nvPr>
        </p:nvSpPr>
        <p:spPr>
          <a:xfrm>
            <a:off x="863324" y="2410177"/>
            <a:ext cx="4187371" cy="1783443"/>
          </a:xfrm>
        </p:spPr>
        <p:txBody>
          <a:bodyPr/>
          <a:lstStyle/>
          <a:p>
            <a:r>
              <a:rPr lang="en-US" sz="4800" i="1"/>
              <a:t>Welcome</a:t>
            </a:r>
            <a:br>
              <a:rPr lang="en-US" i="1"/>
            </a:br>
            <a:endParaRPr lang="en-US" i="1"/>
          </a:p>
        </p:txBody>
      </p:sp>
      <p:sp>
        <p:nvSpPr>
          <p:cNvPr id="6"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2</a:t>
            </a:fld>
            <a:endParaRPr lang="en-US"/>
          </a:p>
        </p:txBody>
      </p:sp>
      <p:sp>
        <p:nvSpPr>
          <p:cNvPr id="9" name="TextBox 8"/>
          <p:cNvSpPr txBox="1"/>
          <p:nvPr/>
        </p:nvSpPr>
        <p:spPr>
          <a:xfrm>
            <a:off x="810883" y="4706148"/>
            <a:ext cx="5925425" cy="369332"/>
          </a:xfrm>
          <a:prstGeom prst="rect">
            <a:avLst/>
          </a:prstGeom>
          <a:noFill/>
        </p:spPr>
        <p:txBody>
          <a:bodyPr wrap="square" lIns="91440" tIns="45720" rIns="91440" bIns="45720" rtlCol="0" anchor="t">
            <a:spAutoFit/>
          </a:bodyPr>
          <a:lstStyle/>
          <a:p>
            <a:pPr lvl="0">
              <a:defRPr/>
            </a:pPr>
            <a:r>
              <a:rPr lang="en-US">
                <a:solidFill>
                  <a:srgbClr val="55C1E9"/>
                </a:solidFill>
                <a:latin typeface="Prometo Medium"/>
              </a:rPr>
              <a:t>Cait Obenauf, MBA</a:t>
            </a:r>
            <a:endParaRPr kumimoji="0" lang="en-US" sz="1800" b="0" i="0" u="none" strike="noStrike" kern="1200" cap="none" spc="0" normalizeH="0" baseline="0" noProof="0">
              <a:ln>
                <a:noFill/>
              </a:ln>
              <a:solidFill>
                <a:srgbClr val="55C1E9"/>
              </a:solidFill>
              <a:effectLst/>
              <a:uLnTx/>
              <a:uFillTx/>
              <a:latin typeface="Prometo Medium"/>
            </a:endParaRPr>
          </a:p>
        </p:txBody>
      </p:sp>
      <p:sp>
        <p:nvSpPr>
          <p:cNvPr id="10" name="TextBox 9"/>
          <p:cNvSpPr txBox="1"/>
          <p:nvPr/>
        </p:nvSpPr>
        <p:spPr>
          <a:xfrm>
            <a:off x="790333" y="5142948"/>
            <a:ext cx="4156135" cy="307777"/>
          </a:xfrm>
          <a:prstGeom prst="rect">
            <a:avLst/>
          </a:prstGeom>
          <a:noFill/>
        </p:spPr>
        <p:txBody>
          <a:bodyPr wrap="square" rtlCol="0">
            <a:spAutoFit/>
          </a:bodyPr>
          <a:lstStyle/>
          <a:p>
            <a:pPr lvl="0">
              <a:defRPr/>
            </a:pPr>
            <a:r>
              <a:rPr lang="en-US" sz="1400">
                <a:solidFill>
                  <a:srgbClr val="FFFFFF"/>
                </a:solidFill>
              </a:rPr>
              <a:t>Program Manager, Clinical Informatics, HIMSS</a:t>
            </a:r>
            <a:endParaRPr kumimoji="0" lang="en-US" sz="14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2" name="Picture Placeholder 11" descr="A person smiling for the camera&#10;&#10;Description automatically generated with low confidence">
            <a:extLst>
              <a:ext uri="{FF2B5EF4-FFF2-40B4-BE49-F238E27FC236}">
                <a16:creationId xmlns:a16="http://schemas.microsoft.com/office/drawing/2014/main" id="{8B8E3CAC-D398-45C4-9239-2FB3B5A5DE7D}"/>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4283" b="29045"/>
          <a:stretch/>
        </p:blipFill>
        <p:spPr>
          <a:xfrm>
            <a:off x="5778483" y="443933"/>
            <a:ext cx="5838901" cy="5838901"/>
          </a:xfrm>
        </p:spPr>
      </p:pic>
      <p:sp>
        <p:nvSpPr>
          <p:cNvPr id="2" name="Footer Placeholder 1">
            <a:extLst>
              <a:ext uri="{FF2B5EF4-FFF2-40B4-BE49-F238E27FC236}">
                <a16:creationId xmlns:a16="http://schemas.microsoft.com/office/drawing/2014/main" id="{82C85E04-4594-0FF3-3702-32CA50349942}"/>
              </a:ext>
            </a:extLst>
          </p:cNvPr>
          <p:cNvSpPr>
            <a:spLocks noGrp="1"/>
          </p:cNvSpPr>
          <p:nvPr>
            <p:ph type="ftr" sz="quarter" idx="13"/>
          </p:nvPr>
        </p:nvSpPr>
        <p:spPr/>
        <p:txBody>
          <a:bodyPr/>
          <a:lstStyle/>
          <a:p>
            <a:r>
              <a:rPr lang="en-US"/>
              <a:t>It's a Matter of When: Responding to a Ransomware Attack</a:t>
            </a:r>
          </a:p>
        </p:txBody>
      </p:sp>
    </p:spTree>
    <p:extLst>
      <p:ext uri="{BB962C8B-B14F-4D97-AF65-F5344CB8AC3E}">
        <p14:creationId xmlns:p14="http://schemas.microsoft.com/office/powerpoint/2010/main" val="36910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C4CF-8ACE-CDEA-DA90-1FDB24986B3C}"/>
              </a:ext>
            </a:extLst>
          </p:cNvPr>
          <p:cNvSpPr>
            <a:spLocks noGrp="1"/>
          </p:cNvSpPr>
          <p:nvPr>
            <p:ph type="title"/>
          </p:nvPr>
        </p:nvSpPr>
        <p:spPr>
          <a:xfrm>
            <a:off x="800100" y="1623767"/>
            <a:ext cx="10591800" cy="4597924"/>
          </a:xfrm>
        </p:spPr>
        <p:txBody>
          <a:bodyPr/>
          <a:lstStyle/>
          <a:p>
            <a:pPr algn="ctr"/>
            <a:r>
              <a:rPr lang="en-US" sz="4000"/>
              <a:t>Were you aware that medical devices such as physiologic monitors and IV pumps could be targets of cyber attackers?</a:t>
            </a:r>
            <a:br>
              <a:rPr lang="en-US" sz="4000"/>
            </a:br>
            <a:br>
              <a:rPr lang="en-US"/>
            </a:br>
            <a:endParaRPr lang="en-US"/>
          </a:p>
        </p:txBody>
      </p:sp>
    </p:spTree>
    <p:extLst>
      <p:ext uri="{BB962C8B-B14F-4D97-AF65-F5344CB8AC3E}">
        <p14:creationId xmlns:p14="http://schemas.microsoft.com/office/powerpoint/2010/main" val="406826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21</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Scenario Update – Throughout the Hospital </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a:normAutofit/>
          </a:bodyPr>
          <a:lstStyle/>
          <a:p>
            <a:r>
              <a:rPr lang="en-US" sz="1800"/>
              <a:t>Nurses and other staff cannot access their computers. The </a:t>
            </a:r>
            <a:r>
              <a:rPr lang="en-US" sz="1800" u="sng"/>
              <a:t>electronic health record</a:t>
            </a:r>
            <a:r>
              <a:rPr lang="en-US" sz="1800"/>
              <a:t> can’t be used for orders or documentation.</a:t>
            </a:r>
          </a:p>
          <a:p>
            <a:r>
              <a:rPr lang="en-US" sz="1800" u="sng"/>
              <a:t>Lab </a:t>
            </a:r>
            <a:r>
              <a:rPr lang="en-US" sz="1800"/>
              <a:t>and </a:t>
            </a:r>
            <a:r>
              <a:rPr lang="en-US" sz="1800" u="sng"/>
              <a:t>radiology information systems</a:t>
            </a:r>
            <a:r>
              <a:rPr lang="en-US" sz="1800"/>
              <a:t> are not available. </a:t>
            </a:r>
          </a:p>
          <a:p>
            <a:r>
              <a:rPr lang="en-US" sz="1800"/>
              <a:t>A patient undergoes an MRI scan. The radiology technician completes the scan, but unable to push the MRI study result.</a:t>
            </a:r>
          </a:p>
          <a:p>
            <a:r>
              <a:rPr lang="en-US" sz="1800"/>
              <a:t>By early morning, IV pumps can’t access the network to get to drug libraries.</a:t>
            </a:r>
          </a:p>
          <a:p>
            <a:r>
              <a:rPr lang="en-US" sz="1800"/>
              <a:t>IT is flooded with calls. Short staffed and with no security leader hired, they struggle to determine the source of all the issues and respond.</a:t>
            </a:r>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2542546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F15F-56E1-E255-7D6D-4324C209C185}"/>
              </a:ext>
            </a:extLst>
          </p:cNvPr>
          <p:cNvSpPr>
            <a:spLocks noGrp="1"/>
          </p:cNvSpPr>
          <p:nvPr>
            <p:ph type="title"/>
          </p:nvPr>
        </p:nvSpPr>
        <p:spPr>
          <a:xfrm>
            <a:off x="285750" y="278609"/>
            <a:ext cx="10515600" cy="1325563"/>
          </a:xfrm>
        </p:spPr>
        <p:txBody>
          <a:bodyPr/>
          <a:lstStyle/>
          <a:p>
            <a:r>
              <a:rPr lang="en-US"/>
              <a:t>Cyber Response</a:t>
            </a:r>
          </a:p>
        </p:txBody>
      </p:sp>
      <p:sp>
        <p:nvSpPr>
          <p:cNvPr id="3" name="Content Placeholder 2">
            <a:extLst>
              <a:ext uri="{FF2B5EF4-FFF2-40B4-BE49-F238E27FC236}">
                <a16:creationId xmlns:a16="http://schemas.microsoft.com/office/drawing/2014/main" id="{D7292916-CCFA-AFA4-A15D-8F902ABFAB89}"/>
              </a:ext>
            </a:extLst>
          </p:cNvPr>
          <p:cNvSpPr>
            <a:spLocks noGrp="1"/>
          </p:cNvSpPr>
          <p:nvPr>
            <p:ph idx="1"/>
          </p:nvPr>
        </p:nvSpPr>
        <p:spPr>
          <a:xfrm>
            <a:off x="285750" y="1609726"/>
            <a:ext cx="11044238" cy="4351338"/>
          </a:xfrm>
        </p:spPr>
        <p:txBody>
          <a:bodyPr>
            <a:normAutofit fontScale="62500" lnSpcReduction="20000"/>
          </a:bodyPr>
          <a:lstStyle/>
          <a:p>
            <a:pPr marL="0" indent="0">
              <a:buNone/>
            </a:pPr>
            <a:r>
              <a:rPr lang="en-US"/>
              <a:t>Let’s stop and talk about Hanks actions, your poll answers and next steps.</a:t>
            </a:r>
          </a:p>
          <a:p>
            <a:pPr marL="0" indent="0">
              <a:buNone/>
            </a:pPr>
            <a:r>
              <a:rPr lang="en-US"/>
              <a:t>Discussion points:</a:t>
            </a:r>
          </a:p>
          <a:p>
            <a:r>
              <a:rPr lang="en-US"/>
              <a:t>Managing care for patients manually</a:t>
            </a:r>
          </a:p>
          <a:p>
            <a:pPr lvl="1">
              <a:buFont typeface="Courier New" panose="02070309020205020404" pitchFamily="49" charset="0"/>
              <a:buChar char="o"/>
            </a:pPr>
            <a:r>
              <a:rPr lang="en-US"/>
              <a:t>Downtime forms for patient charting (box on each unit)</a:t>
            </a:r>
          </a:p>
          <a:p>
            <a:pPr lvl="2">
              <a:buFont typeface="Wingdings" panose="05000000000000000000" pitchFamily="2" charset="2"/>
              <a:buChar char="§"/>
            </a:pPr>
            <a:r>
              <a:rPr lang="en-US"/>
              <a:t>Who updates these forms as practice changes?</a:t>
            </a:r>
          </a:p>
          <a:p>
            <a:pPr lvl="1">
              <a:buFont typeface="Courier New" panose="02070309020205020404" pitchFamily="49" charset="0"/>
              <a:buChar char="o"/>
            </a:pPr>
            <a:r>
              <a:rPr lang="en-US"/>
              <a:t>How will orders be recorded and communicated to departments</a:t>
            </a:r>
          </a:p>
          <a:p>
            <a:pPr lvl="1">
              <a:buFont typeface="Courier New" panose="02070309020205020404" pitchFamily="49" charset="0"/>
              <a:buChar char="o"/>
            </a:pPr>
            <a:r>
              <a:rPr lang="en-US"/>
              <a:t>How will results be received and process</a:t>
            </a:r>
          </a:p>
          <a:p>
            <a:r>
              <a:rPr lang="en-US">
                <a:solidFill>
                  <a:srgbClr val="7030A0"/>
                </a:solidFill>
              </a:rPr>
              <a:t>Assign new roles specific to the event</a:t>
            </a:r>
          </a:p>
          <a:p>
            <a:pPr lvl="1"/>
            <a:r>
              <a:rPr lang="en-US">
                <a:solidFill>
                  <a:srgbClr val="7030A0"/>
                </a:solidFill>
              </a:rPr>
              <a:t>Runners</a:t>
            </a:r>
          </a:p>
          <a:p>
            <a:pPr lvl="1"/>
            <a:r>
              <a:rPr lang="en-US">
                <a:solidFill>
                  <a:srgbClr val="7030A0"/>
                </a:solidFill>
              </a:rPr>
              <a:t>Communication Leads</a:t>
            </a:r>
          </a:p>
          <a:p>
            <a:pPr lvl="1"/>
            <a:r>
              <a:rPr lang="en-US">
                <a:solidFill>
                  <a:srgbClr val="7030A0"/>
                </a:solidFill>
              </a:rPr>
              <a:t>Chart Checkers/Assembly</a:t>
            </a:r>
          </a:p>
          <a:p>
            <a:r>
              <a:rPr lang="en-US"/>
              <a:t>Contact information offline</a:t>
            </a:r>
          </a:p>
          <a:p>
            <a:pPr lvl="1">
              <a:buFont typeface="Courier New" panose="02070309020205020404" pitchFamily="49" charset="0"/>
              <a:buChar char="o"/>
            </a:pPr>
            <a:r>
              <a:rPr lang="en-US"/>
              <a:t>Do you have staff and leader contact information outside of systems</a:t>
            </a:r>
          </a:p>
          <a:p>
            <a:pPr lvl="1">
              <a:buFont typeface="Courier New" panose="02070309020205020404" pitchFamily="49" charset="0"/>
              <a:buChar char="o"/>
            </a:pPr>
            <a:r>
              <a:rPr lang="en-US"/>
              <a:t>Do you have an emergency escalation plan for event response</a:t>
            </a:r>
          </a:p>
          <a:p>
            <a:pPr marL="0" indent="0">
              <a:buNone/>
            </a:pPr>
            <a:endParaRPr lang="en-US"/>
          </a:p>
          <a:p>
            <a:pPr marL="0" indent="0">
              <a:buNone/>
            </a:pPr>
            <a:endParaRPr lang="en-US"/>
          </a:p>
        </p:txBody>
      </p:sp>
      <p:pic>
        <p:nvPicPr>
          <p:cNvPr id="9218" name="Picture 2" descr="Premium Photo | Copy machine out of order with sticky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1028" y="2334981"/>
            <a:ext cx="2498902" cy="16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8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F15F-56E1-E255-7D6D-4324C209C185}"/>
              </a:ext>
            </a:extLst>
          </p:cNvPr>
          <p:cNvSpPr>
            <a:spLocks noGrp="1"/>
          </p:cNvSpPr>
          <p:nvPr>
            <p:ph type="title"/>
          </p:nvPr>
        </p:nvSpPr>
        <p:spPr>
          <a:xfrm>
            <a:off x="285750" y="278609"/>
            <a:ext cx="10515600" cy="1325563"/>
          </a:xfrm>
        </p:spPr>
        <p:txBody>
          <a:bodyPr/>
          <a:lstStyle/>
          <a:p>
            <a:r>
              <a:rPr lang="en-US"/>
              <a:t>Cyber Response</a:t>
            </a:r>
          </a:p>
        </p:txBody>
      </p:sp>
      <p:sp>
        <p:nvSpPr>
          <p:cNvPr id="3" name="Content Placeholder 2">
            <a:extLst>
              <a:ext uri="{FF2B5EF4-FFF2-40B4-BE49-F238E27FC236}">
                <a16:creationId xmlns:a16="http://schemas.microsoft.com/office/drawing/2014/main" id="{D7292916-CCFA-AFA4-A15D-8F902ABFAB89}"/>
              </a:ext>
            </a:extLst>
          </p:cNvPr>
          <p:cNvSpPr>
            <a:spLocks noGrp="1"/>
          </p:cNvSpPr>
          <p:nvPr>
            <p:ph idx="1"/>
          </p:nvPr>
        </p:nvSpPr>
        <p:spPr>
          <a:xfrm>
            <a:off x="285750" y="1609726"/>
            <a:ext cx="11044238" cy="4351338"/>
          </a:xfrm>
        </p:spPr>
        <p:txBody>
          <a:bodyPr>
            <a:normAutofit/>
          </a:bodyPr>
          <a:lstStyle/>
          <a:p>
            <a:pPr marL="0" indent="0">
              <a:buNone/>
            </a:pPr>
            <a:r>
              <a:rPr lang="en-US"/>
              <a:t>Additional discussion points:</a:t>
            </a:r>
          </a:p>
          <a:p>
            <a:r>
              <a:rPr lang="en-US"/>
              <a:t>Organizational and nursing policies</a:t>
            </a:r>
          </a:p>
          <a:p>
            <a:pPr lvl="1">
              <a:buFont typeface="Courier New" panose="02070309020205020404" pitchFamily="49" charset="0"/>
              <a:buChar char="o"/>
            </a:pPr>
            <a:r>
              <a:rPr lang="en-US"/>
              <a:t>What changes for nursing when documenting on paper</a:t>
            </a:r>
          </a:p>
          <a:p>
            <a:pPr lvl="1">
              <a:buFont typeface="Courier New" panose="02070309020205020404" pitchFamily="49" charset="0"/>
              <a:buChar char="o"/>
            </a:pPr>
            <a:r>
              <a:rPr lang="en-US"/>
              <a:t>Without electronic decision support, what safety practices change</a:t>
            </a:r>
          </a:p>
          <a:p>
            <a:pPr lvl="1">
              <a:buFont typeface="Courier New" panose="02070309020205020404" pitchFamily="49" charset="0"/>
              <a:buChar char="o"/>
            </a:pPr>
            <a:r>
              <a:rPr lang="en-US"/>
              <a:t>What data must be recovered into systems when service is restored</a:t>
            </a:r>
          </a:p>
          <a:p>
            <a:pPr lvl="1">
              <a:buFont typeface="Courier New" panose="02070309020205020404" pitchFamily="49" charset="0"/>
              <a:buChar char="o"/>
            </a:pPr>
            <a:r>
              <a:rPr lang="en-US"/>
              <a:t>If there is MDI involvement – what is backup for integration to ensure safe monitoring and patient care?</a:t>
            </a:r>
          </a:p>
          <a:p>
            <a:pPr marL="0" indent="0">
              <a:buNone/>
            </a:pPr>
            <a:endParaRPr lang="en-US"/>
          </a:p>
          <a:p>
            <a:pPr marL="0" indent="0">
              <a:buNone/>
            </a:pPr>
            <a:endParaRPr lang="en-US"/>
          </a:p>
        </p:txBody>
      </p:sp>
      <p:pic>
        <p:nvPicPr>
          <p:cNvPr id="9218" name="Picture 2" descr="Premium Photo | Copy machine out of order with sticky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1086" y="420456"/>
            <a:ext cx="2498902" cy="16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2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24</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Discussion Points</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vert="horz" lIns="0" tIns="45720" rIns="0" bIns="45720" rtlCol="0" anchor="t">
            <a:normAutofit/>
          </a:bodyPr>
          <a:lstStyle/>
          <a:p>
            <a:pPr marL="185420" indent="-185420"/>
            <a:r>
              <a:rPr lang="en-US"/>
              <a:t>Managing care for patients manually</a:t>
            </a:r>
          </a:p>
          <a:p>
            <a:pPr marL="185420" indent="-185420"/>
            <a:r>
              <a:rPr lang="en-US">
                <a:latin typeface="Century Gothic"/>
              </a:rPr>
              <a:t>Alternative Staffing Plans</a:t>
            </a:r>
          </a:p>
          <a:p>
            <a:pPr marL="185420" indent="-185420"/>
            <a:r>
              <a:rPr lang="en-US"/>
              <a:t>Assign temporary roles</a:t>
            </a:r>
          </a:p>
          <a:p>
            <a:pPr marL="185420" indent="-185420"/>
            <a:r>
              <a:rPr lang="en-US"/>
              <a:t>Contact information</a:t>
            </a:r>
          </a:p>
          <a:p>
            <a:pPr marL="185420" indent="-185420"/>
            <a:r>
              <a:rPr lang="en-US"/>
              <a:t>Organizational and nursing policies</a:t>
            </a:r>
          </a:p>
          <a:p>
            <a:pPr marL="0" indent="0">
              <a:buNone/>
            </a:pPr>
            <a:endParaRPr lang="en-US"/>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64560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25</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Scenario Update - Throughout at the Hospital</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a:normAutofit/>
          </a:bodyPr>
          <a:lstStyle/>
          <a:p>
            <a:r>
              <a:rPr lang="en-US"/>
              <a:t>The senior hospital administrator is called. Patients coming to the emergency room have to be </a:t>
            </a:r>
            <a:r>
              <a:rPr lang="en-US" u="sng"/>
              <a:t>diverted</a:t>
            </a:r>
            <a:r>
              <a:rPr lang="en-US"/>
              <a:t> to a nearby hospital. Patient safety is at risk.</a:t>
            </a:r>
          </a:p>
          <a:p>
            <a:r>
              <a:rPr lang="en-US"/>
              <a:t>The nurse leader on call advises the leadership team that patients are being diverted and manual processes are being implemented.</a:t>
            </a:r>
          </a:p>
          <a:p>
            <a:r>
              <a:rPr lang="en-US"/>
              <a:t>The staff nurses struggle to remember which medications the patients are in need of overnight and ask the patients what they are taking. There are no paper backups.</a:t>
            </a:r>
          </a:p>
          <a:p>
            <a:pPr marL="0" indent="0">
              <a:buNone/>
            </a:pPr>
            <a:endParaRPr lang="en-US"/>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406697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F15F-56E1-E255-7D6D-4324C209C185}"/>
              </a:ext>
            </a:extLst>
          </p:cNvPr>
          <p:cNvSpPr>
            <a:spLocks noGrp="1"/>
          </p:cNvSpPr>
          <p:nvPr>
            <p:ph type="title"/>
          </p:nvPr>
        </p:nvSpPr>
        <p:spPr/>
        <p:txBody>
          <a:bodyPr/>
          <a:lstStyle/>
          <a:p>
            <a:r>
              <a:rPr lang="en-US"/>
              <a:t>Cyber Response</a:t>
            </a:r>
          </a:p>
        </p:txBody>
      </p:sp>
      <p:sp>
        <p:nvSpPr>
          <p:cNvPr id="3" name="Content Placeholder 2">
            <a:extLst>
              <a:ext uri="{FF2B5EF4-FFF2-40B4-BE49-F238E27FC236}">
                <a16:creationId xmlns:a16="http://schemas.microsoft.com/office/drawing/2014/main" id="{D7292916-CCFA-AFA4-A15D-8F902ABFAB89}"/>
              </a:ext>
            </a:extLst>
          </p:cNvPr>
          <p:cNvSpPr>
            <a:spLocks noGrp="1"/>
          </p:cNvSpPr>
          <p:nvPr>
            <p:ph idx="1"/>
          </p:nvPr>
        </p:nvSpPr>
        <p:spPr>
          <a:xfrm>
            <a:off x="285750" y="1609726"/>
            <a:ext cx="11906250" cy="4351338"/>
          </a:xfrm>
        </p:spPr>
        <p:txBody>
          <a:bodyPr>
            <a:normAutofit/>
          </a:bodyPr>
          <a:lstStyle/>
          <a:p>
            <a:pPr marL="0" indent="0">
              <a:buNone/>
            </a:pPr>
            <a:r>
              <a:rPr lang="en-US"/>
              <a:t>Let’s stop and talk about organizational responses.</a:t>
            </a:r>
          </a:p>
          <a:p>
            <a:r>
              <a:rPr lang="en-US"/>
              <a:t>Managing patient volumes</a:t>
            </a:r>
          </a:p>
          <a:p>
            <a:pPr lvl="1">
              <a:buFont typeface="Courier New" panose="02070309020205020404" pitchFamily="49" charset="0"/>
              <a:buChar char="o"/>
            </a:pPr>
            <a:r>
              <a:rPr lang="en-US"/>
              <a:t>Do you have agreements with neighboring hospitals to accept patient transfers. What if you are the “Receiving” Organization? Does your IT department have agreements for outside vendor or mutual support.</a:t>
            </a:r>
          </a:p>
          <a:p>
            <a:pPr lvl="1">
              <a:buFont typeface="Courier New" panose="02070309020205020404" pitchFamily="49" charset="0"/>
              <a:buChar char="o"/>
            </a:pPr>
            <a:r>
              <a:rPr lang="en-US"/>
              <a:t>Will you cancel outpatient visits and surgeries </a:t>
            </a:r>
          </a:p>
          <a:p>
            <a:pPr lvl="1">
              <a:buFont typeface="Courier New" panose="02070309020205020404" pitchFamily="49" charset="0"/>
              <a:buChar char="o"/>
            </a:pPr>
            <a:r>
              <a:rPr lang="en-US"/>
              <a:t>If diversion or transfer is implemented,  how/what information is sent with patient to receiving facility? </a:t>
            </a:r>
          </a:p>
          <a:p>
            <a:pPr lvl="1">
              <a:buFont typeface="Courier New" panose="02070309020205020404" pitchFamily="49" charset="0"/>
              <a:buChar char="o"/>
            </a:pPr>
            <a:endParaRPr lang="en-US"/>
          </a:p>
          <a:p>
            <a:pPr marL="0" indent="0">
              <a:buNone/>
            </a:pPr>
            <a:endParaRPr lang="en-US"/>
          </a:p>
        </p:txBody>
      </p:sp>
      <p:pic>
        <p:nvPicPr>
          <p:cNvPr id="9218" name="Picture 2" descr="Premium Photo | Copy machine out of order with sticky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3865" y="195147"/>
            <a:ext cx="2498902" cy="16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6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E43-187E-47AD-6915-2497ADFD2120}"/>
              </a:ext>
            </a:extLst>
          </p:cNvPr>
          <p:cNvSpPr>
            <a:spLocks noGrp="1"/>
          </p:cNvSpPr>
          <p:nvPr>
            <p:ph type="title"/>
          </p:nvPr>
        </p:nvSpPr>
        <p:spPr>
          <a:xfrm>
            <a:off x="666750" y="350837"/>
            <a:ext cx="10515600" cy="1325563"/>
          </a:xfrm>
        </p:spPr>
        <p:txBody>
          <a:bodyPr/>
          <a:lstStyle/>
          <a:p>
            <a:r>
              <a:rPr lang="en-US"/>
              <a:t>Cyber Response</a:t>
            </a:r>
          </a:p>
        </p:txBody>
      </p:sp>
      <p:sp>
        <p:nvSpPr>
          <p:cNvPr id="3" name="Content Placeholder 2">
            <a:extLst>
              <a:ext uri="{FF2B5EF4-FFF2-40B4-BE49-F238E27FC236}">
                <a16:creationId xmlns:a16="http://schemas.microsoft.com/office/drawing/2014/main" id="{4039BC8A-E7A9-D116-F829-1C8782C9D9D3}"/>
              </a:ext>
            </a:extLst>
          </p:cNvPr>
          <p:cNvSpPr>
            <a:spLocks noGrp="1"/>
          </p:cNvSpPr>
          <p:nvPr>
            <p:ph idx="1"/>
          </p:nvPr>
        </p:nvSpPr>
        <p:spPr/>
        <p:txBody>
          <a:bodyPr>
            <a:normAutofit/>
          </a:bodyPr>
          <a:lstStyle/>
          <a:p>
            <a:pPr marL="0" indent="0">
              <a:buNone/>
            </a:pPr>
            <a:r>
              <a:rPr lang="en-US" u="sng"/>
              <a:t>Organizational Impact</a:t>
            </a:r>
          </a:p>
          <a:p>
            <a:r>
              <a:rPr lang="en-US"/>
              <a:t>Financial implications </a:t>
            </a:r>
          </a:p>
          <a:p>
            <a:pPr lvl="1">
              <a:buFont typeface="Courier New" panose="02070309020205020404" pitchFamily="49" charset="0"/>
              <a:buChar char="o"/>
            </a:pPr>
            <a:r>
              <a:rPr lang="en-US"/>
              <a:t>Delayed billing when systems are down</a:t>
            </a:r>
          </a:p>
          <a:p>
            <a:pPr lvl="1">
              <a:buFont typeface="Courier New" panose="02070309020205020404" pitchFamily="49" charset="0"/>
              <a:buChar char="o"/>
            </a:pPr>
            <a:r>
              <a:rPr lang="en-US"/>
              <a:t>Lost revenue for canceled surgeries and procedures</a:t>
            </a:r>
          </a:p>
          <a:p>
            <a:pPr lvl="1">
              <a:buFont typeface="Courier New" panose="02070309020205020404" pitchFamily="49" charset="0"/>
              <a:buChar char="o"/>
            </a:pPr>
            <a:r>
              <a:rPr lang="en-US"/>
              <a:t>Extra labor cost to run in manual modes</a:t>
            </a:r>
          </a:p>
          <a:p>
            <a:pPr lvl="1">
              <a:buFont typeface="Courier New" panose="02070309020205020404" pitchFamily="49" charset="0"/>
              <a:buChar char="o"/>
            </a:pPr>
            <a:r>
              <a:rPr lang="en-US"/>
              <a:t>Compromised patient and or personnel information</a:t>
            </a:r>
          </a:p>
          <a:p>
            <a:pPr lvl="1"/>
            <a:r>
              <a:rPr lang="en-US"/>
              <a:t>Ransom request </a:t>
            </a:r>
          </a:p>
          <a:p>
            <a:pPr lvl="2"/>
            <a:r>
              <a:rPr lang="en-US"/>
              <a:t>Cost to mitigate (Some statistics show average of $211 per compromised record) </a:t>
            </a:r>
          </a:p>
          <a:p>
            <a:pPr lvl="1"/>
            <a:r>
              <a:rPr lang="en-US"/>
              <a:t> Schedules, timekeeping and payroll/direct deposit</a:t>
            </a: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0" indent="0">
              <a:buNone/>
            </a:pPr>
            <a:endParaRPr lang="en-US"/>
          </a:p>
        </p:txBody>
      </p:sp>
      <p:pic>
        <p:nvPicPr>
          <p:cNvPr id="4" name="Picture 2" descr="Premium Photo | Copy machine out of order with sticky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1086" y="420456"/>
            <a:ext cx="2498902" cy="16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4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28</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Discussion Points</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a:normAutofit/>
          </a:bodyPr>
          <a:lstStyle/>
          <a:p>
            <a:r>
              <a:rPr lang="en-US"/>
              <a:t>Patient Volume</a:t>
            </a:r>
          </a:p>
          <a:p>
            <a:r>
              <a:rPr lang="en-US"/>
              <a:t>Financial Considerations</a:t>
            </a:r>
          </a:p>
          <a:p>
            <a:r>
              <a:rPr lang="en-US"/>
              <a:t>Scheduling, Diversion and Closure</a:t>
            </a:r>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149176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548CFF-8D53-A488-A547-182958D4321E}"/>
              </a:ext>
            </a:extLst>
          </p:cNvPr>
          <p:cNvSpPr>
            <a:spLocks noGrp="1"/>
          </p:cNvSpPr>
          <p:nvPr>
            <p:ph type="sldNum" sz="quarter" idx="12"/>
          </p:nvPr>
        </p:nvSpPr>
        <p:spPr/>
        <p:txBody>
          <a:bodyPr/>
          <a:lstStyle/>
          <a:p>
            <a:fld id="{2F8AF2E6-64A8-0F46-AF27-0A96D82A033B}" type="slidenum">
              <a:rPr lang="en-US" smtClean="0"/>
              <a:pPr/>
              <a:t>29</a:t>
            </a:fld>
            <a:endParaRPr lang="en-US"/>
          </a:p>
        </p:txBody>
      </p:sp>
      <p:sp>
        <p:nvSpPr>
          <p:cNvPr id="3" name="Title 2">
            <a:extLst>
              <a:ext uri="{FF2B5EF4-FFF2-40B4-BE49-F238E27FC236}">
                <a16:creationId xmlns:a16="http://schemas.microsoft.com/office/drawing/2014/main" id="{57FC76EF-E230-7CA2-3DA0-59F3AB23D193}"/>
              </a:ext>
            </a:extLst>
          </p:cNvPr>
          <p:cNvSpPr>
            <a:spLocks noGrp="1"/>
          </p:cNvSpPr>
          <p:nvPr>
            <p:ph type="title"/>
          </p:nvPr>
        </p:nvSpPr>
        <p:spPr/>
        <p:txBody>
          <a:bodyPr/>
          <a:lstStyle/>
          <a:p>
            <a:r>
              <a:rPr lang="en-US"/>
              <a:t>Ultimate Costs</a:t>
            </a:r>
          </a:p>
        </p:txBody>
      </p:sp>
      <p:sp>
        <p:nvSpPr>
          <p:cNvPr id="4" name="Content Placeholder 3">
            <a:extLst>
              <a:ext uri="{FF2B5EF4-FFF2-40B4-BE49-F238E27FC236}">
                <a16:creationId xmlns:a16="http://schemas.microsoft.com/office/drawing/2014/main" id="{9410F790-9FD9-50D0-53EC-7582AD1E5FD0}"/>
              </a:ext>
            </a:extLst>
          </p:cNvPr>
          <p:cNvSpPr>
            <a:spLocks noGrp="1"/>
          </p:cNvSpPr>
          <p:nvPr>
            <p:ph sz="quarter" idx="13"/>
          </p:nvPr>
        </p:nvSpPr>
        <p:spPr/>
        <p:txBody>
          <a:bodyPr vert="horz" lIns="0" tIns="45720" rIns="0" bIns="45720" rtlCol="0" anchor="t">
            <a:normAutofit/>
          </a:bodyPr>
          <a:lstStyle/>
          <a:p>
            <a:pPr marL="185420" indent="-185420"/>
            <a:r>
              <a:rPr lang="en-US" sz="1800" b="1">
                <a:latin typeface="Century Gothic"/>
              </a:rPr>
              <a:t>Cost to Organization</a:t>
            </a:r>
            <a:r>
              <a:rPr lang="en-US">
                <a:latin typeface="Century Gothic"/>
              </a:rPr>
              <a:t>: Having to pay ransom, lost productivity, business, lost reputation, and trust</a:t>
            </a:r>
            <a:br>
              <a:rPr lang="en-US">
                <a:latin typeface="Century Gothic"/>
              </a:rPr>
            </a:br>
            <a:endParaRPr lang="en-US"/>
          </a:p>
          <a:p>
            <a:pPr marL="185420" indent="-185420"/>
            <a:r>
              <a:rPr lang="en-US" sz="1800" b="1">
                <a:latin typeface="Century Gothic"/>
              </a:rPr>
              <a:t>Cost to Patient</a:t>
            </a:r>
            <a:r>
              <a:rPr lang="en-US">
                <a:latin typeface="Century Gothic"/>
              </a:rPr>
              <a:t>: Lost or compromised PHI and identity, months/years of stolen information being a risk to use in the future.  Potential misuse of information: Health scare to obtain money from individual, financial against bank accounts or loans, risk to people in your network being scammed “we are calling relating to your mom’s cancer diagnosis…”</a:t>
            </a:r>
            <a:br>
              <a:rPr lang="en-US">
                <a:latin typeface="Century Gothic"/>
              </a:rPr>
            </a:br>
            <a:endParaRPr lang="en-US" sz="1800"/>
          </a:p>
          <a:p>
            <a:pPr marL="185420" indent="-185420"/>
            <a:r>
              <a:rPr lang="en-US" sz="1800" b="1">
                <a:latin typeface="Century Gothic"/>
              </a:rPr>
              <a:t>Cost to Caregivers</a:t>
            </a:r>
            <a:r>
              <a:rPr lang="en-US">
                <a:latin typeface="Century Gothic"/>
              </a:rPr>
              <a:t>: embarrassment, lost productivity, potential errors with incomplete records, stressful downtime workarounds, lack of familiarity and safety checks with manual processes.</a:t>
            </a:r>
            <a:endParaRPr lang="en-US"/>
          </a:p>
        </p:txBody>
      </p:sp>
      <p:sp>
        <p:nvSpPr>
          <p:cNvPr id="5" name="Footer Placeholder 4">
            <a:extLst>
              <a:ext uri="{FF2B5EF4-FFF2-40B4-BE49-F238E27FC236}">
                <a16:creationId xmlns:a16="http://schemas.microsoft.com/office/drawing/2014/main" id="{41F3DFF4-571B-FCC6-1B3A-B33F06567D3F}"/>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332140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B55FE-EF23-2A4B-86B5-04CCCEE1B543}"/>
              </a:ext>
            </a:extLst>
          </p:cNvPr>
          <p:cNvSpPr>
            <a:spLocks noGrp="1"/>
          </p:cNvSpPr>
          <p:nvPr>
            <p:ph type="sldNum" sz="quarter" idx="10"/>
          </p:nvPr>
        </p:nvSpPr>
        <p:spPr/>
        <p:txBody>
          <a:bodyPr/>
          <a:lstStyle/>
          <a:p>
            <a:fld id="{D8D877B3-D348-4611-9BDB-C5374591D951}" type="slidenum">
              <a:rPr lang="en-US" smtClean="0"/>
              <a:pPr/>
              <a:t>3</a:t>
            </a:fld>
            <a:endParaRPr lang="en-US"/>
          </a:p>
        </p:txBody>
      </p:sp>
      <p:sp>
        <p:nvSpPr>
          <p:cNvPr id="3" name="Title 2">
            <a:extLst>
              <a:ext uri="{FF2B5EF4-FFF2-40B4-BE49-F238E27FC236}">
                <a16:creationId xmlns:a16="http://schemas.microsoft.com/office/drawing/2014/main" id="{28BD9A28-DD98-7F42-9A71-5C0BEDEA916B}"/>
              </a:ext>
            </a:extLst>
          </p:cNvPr>
          <p:cNvSpPr>
            <a:spLocks noGrp="1"/>
          </p:cNvSpPr>
          <p:nvPr>
            <p:ph type="title"/>
          </p:nvPr>
        </p:nvSpPr>
        <p:spPr/>
        <p:txBody>
          <a:bodyPr/>
          <a:lstStyle/>
          <a:p>
            <a:r>
              <a:rPr lang="en-US">
                <a:solidFill>
                  <a:schemeClr val="bg1"/>
                </a:solidFill>
              </a:rPr>
              <a:t>HIMSS Nursing Informatics Community</a:t>
            </a:r>
          </a:p>
        </p:txBody>
      </p:sp>
      <p:sp>
        <p:nvSpPr>
          <p:cNvPr id="4" name="TextBox 3">
            <a:extLst>
              <a:ext uri="{FF2B5EF4-FFF2-40B4-BE49-F238E27FC236}">
                <a16:creationId xmlns:a16="http://schemas.microsoft.com/office/drawing/2014/main" id="{AE38698B-33EB-5441-BD2F-380397E88D3E}"/>
              </a:ext>
            </a:extLst>
          </p:cNvPr>
          <p:cNvSpPr txBox="1"/>
          <p:nvPr/>
        </p:nvSpPr>
        <p:spPr>
          <a:xfrm>
            <a:off x="5527998" y="1919574"/>
            <a:ext cx="5716772" cy="4343946"/>
          </a:xfrm>
          <a:prstGeom prst="rect">
            <a:avLst/>
          </a:prstGeom>
          <a:noFill/>
        </p:spPr>
        <p:txBody>
          <a:bodyPr wrap="square" lIns="0" rIns="0" rtlCol="0">
            <a:spAutoFit/>
          </a:bodyPr>
          <a:lstStyle/>
          <a:p>
            <a:pPr>
              <a:lnSpc>
                <a:spcPct val="130000"/>
              </a:lnSpc>
            </a:pPr>
            <a:r>
              <a:rPr lang="en-US">
                <a:solidFill>
                  <a:schemeClr val="bg2"/>
                </a:solidFill>
                <a:latin typeface="Century Gothic" panose="020B0502020202020204" pitchFamily="34" charset="0"/>
              </a:rPr>
              <a:t>The Nursing Informatics Community’s purpose is to articulate a cohesive voice for the HIMSS Nursing Informatics community and to provide domain expertise, leadership and guidance to HIMSS activities, initiatives, and collaborations with the global nursing informatics community.</a:t>
            </a:r>
          </a:p>
          <a:p>
            <a:pPr marL="295275" marR="0" lvl="0" indent="-295275" algn="l" defTabSz="914318" rtl="0" eaLnBrk="1" fontAlgn="auto" latinLnBrk="0" hangingPunct="1">
              <a:lnSpc>
                <a:spcPct val="100000"/>
              </a:lnSpc>
              <a:spcBef>
                <a:spcPts val="1000"/>
              </a:spcBef>
              <a:spcAft>
                <a:spcPts val="0"/>
              </a:spcAft>
              <a:buClr>
                <a:srgbClr val="FF5A5A"/>
              </a:buClr>
              <a:buSzTx/>
              <a:buFont typeface="Arial" panose="020B0604020202020204" pitchFamily="34" charset="0"/>
              <a:buChar char="•"/>
              <a:tabLst/>
              <a:defRPr/>
            </a:pPr>
            <a:r>
              <a:rPr kumimoji="0" lang="en-US" b="0" i="0" u="none" strike="noStrike" kern="1200" cap="none" spc="0" normalizeH="0" baseline="0" noProof="0">
                <a:ln>
                  <a:noFill/>
                </a:ln>
                <a:solidFill>
                  <a:schemeClr val="bg2"/>
                </a:solidFill>
                <a:effectLst/>
                <a:uLnTx/>
                <a:uFillTx/>
                <a:latin typeface="Century Gothic" panose="020B0502020202020204" pitchFamily="34" charset="0"/>
                <a:ea typeface="+mn-ea"/>
                <a:cs typeface="+mn-cs"/>
              </a:rPr>
              <a:t>Educational webinars qualified for CA/CPHIMS on nursing informatics topics and emerging trends</a:t>
            </a:r>
          </a:p>
          <a:p>
            <a:pPr marL="295275" indent="-295275" defTabSz="914318">
              <a:spcBef>
                <a:spcPts val="1000"/>
              </a:spcBef>
              <a:buClr>
                <a:srgbClr val="FF5A5A"/>
              </a:buClr>
              <a:buFont typeface="Arial" panose="020B0604020202020204" pitchFamily="34" charset="0"/>
              <a:buChar char="•"/>
              <a:defRPr/>
            </a:pPr>
            <a:r>
              <a:rPr lang="en-US" sz="1800">
                <a:solidFill>
                  <a:srgbClr val="000000"/>
                </a:solidFill>
                <a:latin typeface="Century Gothic" panose="020B0502020202020204" pitchFamily="34" charset="0"/>
                <a:hlinkClick r:id="rId3"/>
              </a:rPr>
              <a:t>www.HIMSS.org/NI</a:t>
            </a:r>
            <a:endParaRPr lang="en-US">
              <a:solidFill>
                <a:srgbClr val="000000"/>
              </a:solidFill>
              <a:latin typeface="Century Gothic" panose="020B0502020202020204" pitchFamily="34" charset="0"/>
            </a:endParaRPr>
          </a:p>
          <a:p>
            <a:pPr marL="295275" indent="-295275" defTabSz="914318">
              <a:spcBef>
                <a:spcPts val="1000"/>
              </a:spcBef>
              <a:buClr>
                <a:srgbClr val="FF5A5A"/>
              </a:buClr>
              <a:buFont typeface="Arial" panose="020B0604020202020204" pitchFamily="34" charset="0"/>
              <a:buChar char="•"/>
              <a:defRPr/>
            </a:pPr>
            <a:r>
              <a:rPr kumimoji="0" lang="en-US"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#Nurses4HIT</a:t>
            </a:r>
            <a:endParaRPr kumimoji="0" lang="en-US" b="0" i="0" u="none" strike="noStrike" kern="1200" cap="none" spc="0" normalizeH="0" baseline="0" noProof="0">
              <a:ln>
                <a:noFill/>
              </a:ln>
              <a:solidFill>
                <a:schemeClr val="bg2"/>
              </a:solidFill>
              <a:effectLst/>
              <a:uLnTx/>
              <a:uFillTx/>
              <a:latin typeface="Century Gothic" panose="020B0502020202020204" pitchFamily="34" charset="0"/>
              <a:ea typeface="+mn-ea"/>
              <a:cs typeface="+mn-cs"/>
            </a:endParaRPr>
          </a:p>
          <a:p>
            <a:pPr marL="285750" indent="-285750">
              <a:lnSpc>
                <a:spcPct val="130000"/>
              </a:lnSpc>
              <a:buFont typeface="Arial" panose="020B0604020202020204" pitchFamily="34" charset="0"/>
              <a:buChar char="•"/>
            </a:pPr>
            <a:endParaRPr lang="en-US">
              <a:solidFill>
                <a:schemeClr val="bg2"/>
              </a:solidFill>
              <a:latin typeface="Century Gothic" panose="020B0502020202020204" pitchFamily="34" charset="0"/>
            </a:endParaRPr>
          </a:p>
        </p:txBody>
      </p:sp>
    </p:spTree>
    <p:extLst>
      <p:ext uri="{BB962C8B-B14F-4D97-AF65-F5344CB8AC3E}">
        <p14:creationId xmlns:p14="http://schemas.microsoft.com/office/powerpoint/2010/main" val="214682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0051" y="865239"/>
            <a:ext cx="4522839" cy="5853086"/>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0" y="274112"/>
            <a:ext cx="12192000" cy="591127"/>
          </a:xfrm>
        </p:spPr>
        <p:txBody>
          <a:bodyPr/>
          <a:lstStyle/>
          <a:p>
            <a:pPr algn="ctr"/>
            <a:r>
              <a:rPr lang="en-US"/>
              <a:t>Talking Points for the Nursing Informatics Professional</a:t>
            </a:r>
          </a:p>
        </p:txBody>
      </p:sp>
    </p:spTree>
    <p:extLst>
      <p:ext uri="{BB962C8B-B14F-4D97-AF65-F5344CB8AC3E}">
        <p14:creationId xmlns:p14="http://schemas.microsoft.com/office/powerpoint/2010/main" val="2621687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7030A0"/>
                </a:solidFill>
              </a:rPr>
              <a:t>Wrap-Up  Closing statements &amp; thanks</a:t>
            </a:r>
          </a:p>
        </p:txBody>
      </p:sp>
      <p:sp>
        <p:nvSpPr>
          <p:cNvPr id="3" name="Content Placeholder 2"/>
          <p:cNvSpPr>
            <a:spLocks noGrp="1"/>
          </p:cNvSpPr>
          <p:nvPr>
            <p:ph idx="1"/>
          </p:nvPr>
        </p:nvSpPr>
        <p:spPr>
          <a:xfrm>
            <a:off x="276045" y="1825624"/>
            <a:ext cx="11077755" cy="4902979"/>
          </a:xfrm>
        </p:spPr>
        <p:txBody>
          <a:bodyPr>
            <a:normAutofit fontScale="92500" lnSpcReduction="20000"/>
          </a:bodyPr>
          <a:lstStyle/>
          <a:p>
            <a:pPr marL="0" indent="0">
              <a:buNone/>
            </a:pPr>
            <a:r>
              <a:rPr lang="en-US">
                <a:solidFill>
                  <a:srgbClr val="7030A0"/>
                </a:solidFill>
              </a:rPr>
              <a:t>This concludes today’s discussion of “it’s a matter of when: ransomware attack responses for the nursing informatics professional”</a:t>
            </a:r>
          </a:p>
          <a:p>
            <a:pPr marL="0" indent="0">
              <a:buNone/>
            </a:pPr>
            <a:endParaRPr lang="en-US">
              <a:solidFill>
                <a:srgbClr val="7030A0"/>
              </a:solidFill>
            </a:endParaRPr>
          </a:p>
          <a:p>
            <a:pPr marL="0" indent="0">
              <a:buNone/>
            </a:pPr>
            <a:r>
              <a:rPr lang="en-US">
                <a:solidFill>
                  <a:srgbClr val="7030A0"/>
                </a:solidFill>
              </a:rPr>
              <a:t>We hope you enjoyed today’s session.  All registered participants will be sent a brief survey after this event to provide your feedback and offer suggestions for future topics related to cyber security in nursing.</a:t>
            </a:r>
          </a:p>
          <a:p>
            <a:pPr marL="0" indent="0">
              <a:buNone/>
            </a:pPr>
            <a:endParaRPr lang="en-US">
              <a:solidFill>
                <a:srgbClr val="7030A0"/>
              </a:solidFill>
            </a:endParaRPr>
          </a:p>
          <a:p>
            <a:pPr marL="0" indent="0">
              <a:buNone/>
            </a:pPr>
            <a:r>
              <a:rPr lang="en-US">
                <a:solidFill>
                  <a:srgbClr val="7030A0"/>
                </a:solidFill>
              </a:rPr>
              <a:t>We are unable to offer continuing credit for today’s event but we have created a Talking Point Reference guide so that you can go back to your own organization and dive deeper into these important topics we covered here today.  This document will be sent to your registered email with the post-event survey.</a:t>
            </a:r>
          </a:p>
          <a:p>
            <a:pPr marL="0" indent="0">
              <a:buNone/>
            </a:pPr>
            <a:endParaRPr lang="en-US">
              <a:solidFill>
                <a:srgbClr val="7030A0"/>
              </a:solidFill>
            </a:endParaRPr>
          </a:p>
          <a:p>
            <a:pPr marL="0" indent="0">
              <a:buNone/>
            </a:pPr>
            <a:r>
              <a:rPr lang="en-US">
                <a:solidFill>
                  <a:srgbClr val="7030A0"/>
                </a:solidFill>
              </a:rPr>
              <a:t>On behalf of the HIMSS Nursing Informatics Committee, we thank you all for your time and participation in today’s event</a:t>
            </a:r>
            <a:br>
              <a:rPr lang="en-US">
                <a:solidFill>
                  <a:srgbClr val="7030A0"/>
                </a:solidFill>
              </a:rPr>
            </a:br>
            <a:endParaRPr lang="en-US">
              <a:solidFill>
                <a:srgbClr val="7030A0"/>
              </a:solidFill>
            </a:endParaRPr>
          </a:p>
          <a:p>
            <a:pPr marL="0" indent="0">
              <a:buNone/>
            </a:pPr>
            <a:endParaRPr lang="en-US">
              <a:solidFill>
                <a:srgbClr val="7030A0"/>
              </a:solidFill>
            </a:endParaRPr>
          </a:p>
        </p:txBody>
      </p:sp>
    </p:spTree>
    <p:extLst>
      <p:ext uri="{BB962C8B-B14F-4D97-AF65-F5344CB8AC3E}">
        <p14:creationId xmlns:p14="http://schemas.microsoft.com/office/powerpoint/2010/main" val="392004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 of changes</a:t>
            </a:r>
          </a:p>
        </p:txBody>
      </p:sp>
      <p:sp>
        <p:nvSpPr>
          <p:cNvPr id="3" name="Content Placeholder 2"/>
          <p:cNvSpPr>
            <a:spLocks noGrp="1"/>
          </p:cNvSpPr>
          <p:nvPr>
            <p:ph idx="1"/>
          </p:nvPr>
        </p:nvSpPr>
        <p:spPr/>
        <p:txBody>
          <a:bodyPr/>
          <a:lstStyle/>
          <a:p>
            <a:r>
              <a:rPr lang="en-US"/>
              <a:t>Left the last slides for reference to make sure I didn’t miss any of our key discussion points in the new updates</a:t>
            </a:r>
          </a:p>
        </p:txBody>
      </p:sp>
    </p:spTree>
    <p:extLst>
      <p:ext uri="{BB962C8B-B14F-4D97-AF65-F5344CB8AC3E}">
        <p14:creationId xmlns:p14="http://schemas.microsoft.com/office/powerpoint/2010/main" val="633715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E43-187E-47AD-6915-2497ADFD2120}"/>
              </a:ext>
            </a:extLst>
          </p:cNvPr>
          <p:cNvSpPr>
            <a:spLocks noGrp="1"/>
          </p:cNvSpPr>
          <p:nvPr>
            <p:ph type="title"/>
          </p:nvPr>
        </p:nvSpPr>
        <p:spPr/>
        <p:txBody>
          <a:bodyPr/>
          <a:lstStyle/>
          <a:p>
            <a:r>
              <a:rPr lang="en-US" b="1"/>
              <a:t>Discussion</a:t>
            </a:r>
          </a:p>
        </p:txBody>
      </p:sp>
      <p:sp>
        <p:nvSpPr>
          <p:cNvPr id="3" name="Content Placeholder 2">
            <a:extLst>
              <a:ext uri="{FF2B5EF4-FFF2-40B4-BE49-F238E27FC236}">
                <a16:creationId xmlns:a16="http://schemas.microsoft.com/office/drawing/2014/main" id="{4039BC8A-E7A9-D116-F829-1C8782C9D9D3}"/>
              </a:ext>
            </a:extLst>
          </p:cNvPr>
          <p:cNvSpPr>
            <a:spLocks noGrp="1"/>
          </p:cNvSpPr>
          <p:nvPr>
            <p:ph idx="1"/>
          </p:nvPr>
        </p:nvSpPr>
        <p:spPr>
          <a:xfrm>
            <a:off x="652462" y="1590675"/>
            <a:ext cx="10515600" cy="4732338"/>
          </a:xfrm>
        </p:spPr>
        <p:txBody>
          <a:bodyPr>
            <a:normAutofit fontScale="70000" lnSpcReduction="20000"/>
          </a:bodyPr>
          <a:lstStyle/>
          <a:p>
            <a:pPr marL="0" indent="0">
              <a:buNone/>
            </a:pPr>
            <a:r>
              <a:rPr lang="en-US" u="sng"/>
              <a:t>Key Nursing Considerations</a:t>
            </a:r>
          </a:p>
          <a:p>
            <a:r>
              <a:rPr lang="en-US"/>
              <a:t>Staffing Plans</a:t>
            </a:r>
          </a:p>
          <a:p>
            <a:pPr lvl="1">
              <a:buFont typeface="Courier New" panose="02070309020205020404" pitchFamily="49" charset="0"/>
              <a:buChar char="o"/>
            </a:pPr>
            <a:r>
              <a:rPr lang="en-US"/>
              <a:t>Do you need extra staff to work in a manual environment</a:t>
            </a:r>
          </a:p>
          <a:p>
            <a:pPr lvl="1">
              <a:buFont typeface="Courier New" panose="02070309020205020404" pitchFamily="49" charset="0"/>
              <a:buChar char="o"/>
            </a:pPr>
            <a:r>
              <a:rPr lang="en-US"/>
              <a:t>Do you have access to your staff schedules in an event</a:t>
            </a:r>
          </a:p>
          <a:p>
            <a:pPr lvl="1"/>
            <a:r>
              <a:rPr lang="en-US">
                <a:solidFill>
                  <a:srgbClr val="FF0000"/>
                </a:solidFill>
              </a:rPr>
              <a:t>Downtime forms – Where and supply levels on hand  (Documentation, Discharge Inst.  Transfer forms etc.) . If prolonged how/where, agreements in place to obtain additional.</a:t>
            </a:r>
          </a:p>
          <a:p>
            <a:pPr lvl="1"/>
            <a:r>
              <a:rPr lang="en-US">
                <a:solidFill>
                  <a:srgbClr val="FF0000"/>
                </a:solidFill>
              </a:rPr>
              <a:t>Personal – What about Time keeping for payroll? </a:t>
            </a:r>
            <a:endParaRPr lang="en-US"/>
          </a:p>
          <a:p>
            <a:r>
              <a:rPr lang="en-US"/>
              <a:t>Contact information offline</a:t>
            </a:r>
          </a:p>
          <a:p>
            <a:pPr lvl="1">
              <a:buFont typeface="Courier New" panose="02070309020205020404" pitchFamily="49" charset="0"/>
              <a:buChar char="o"/>
            </a:pPr>
            <a:r>
              <a:rPr lang="en-US"/>
              <a:t>Do you have staff and leader contact information outside of systems</a:t>
            </a:r>
          </a:p>
          <a:p>
            <a:pPr lvl="1">
              <a:buFont typeface="Courier New" panose="02070309020205020404" pitchFamily="49" charset="0"/>
              <a:buChar char="o"/>
            </a:pPr>
            <a:r>
              <a:rPr lang="en-US"/>
              <a:t>Do you have an emergency escalation plan for event response     		</a:t>
            </a:r>
          </a:p>
          <a:p>
            <a:r>
              <a:rPr lang="en-US"/>
              <a:t>Managing patient volumes</a:t>
            </a:r>
          </a:p>
          <a:p>
            <a:pPr lvl="1">
              <a:buFont typeface="Courier New" panose="02070309020205020404" pitchFamily="49" charset="0"/>
              <a:buChar char="o"/>
            </a:pPr>
            <a:r>
              <a:rPr lang="en-US"/>
              <a:t>Do you have agreements with neighboring hospitals to accept patient transfers. What if you are the “Receiving” Organization? Does your IT department have agreements for outside vendor or mutual support.</a:t>
            </a:r>
          </a:p>
          <a:p>
            <a:pPr lvl="1">
              <a:buFont typeface="Courier New" panose="02070309020205020404" pitchFamily="49" charset="0"/>
              <a:buChar char="o"/>
            </a:pPr>
            <a:r>
              <a:rPr lang="en-US"/>
              <a:t>Will you cancel outpatient visits and surgeries </a:t>
            </a:r>
          </a:p>
          <a:p>
            <a:pPr lvl="1">
              <a:buFont typeface="Courier New" panose="02070309020205020404" pitchFamily="49" charset="0"/>
              <a:buChar char="o"/>
            </a:pPr>
            <a:r>
              <a:rPr lang="en-US">
                <a:solidFill>
                  <a:srgbClr val="FF0000"/>
                </a:solidFill>
              </a:rPr>
              <a:t>If diversion or transfer is implemented,  how/what information is sent with patient to receiving facility? </a:t>
            </a:r>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3806695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E43-187E-47AD-6915-2497ADFD2120}"/>
              </a:ext>
            </a:extLst>
          </p:cNvPr>
          <p:cNvSpPr>
            <a:spLocks noGrp="1"/>
          </p:cNvSpPr>
          <p:nvPr>
            <p:ph type="title"/>
          </p:nvPr>
        </p:nvSpPr>
        <p:spPr/>
        <p:txBody>
          <a:bodyPr/>
          <a:lstStyle/>
          <a:p>
            <a:r>
              <a:rPr lang="en-US" b="1"/>
              <a:t>Discussion</a:t>
            </a:r>
          </a:p>
        </p:txBody>
      </p:sp>
      <p:sp>
        <p:nvSpPr>
          <p:cNvPr id="3" name="Content Placeholder 2">
            <a:extLst>
              <a:ext uri="{FF2B5EF4-FFF2-40B4-BE49-F238E27FC236}">
                <a16:creationId xmlns:a16="http://schemas.microsoft.com/office/drawing/2014/main" id="{4039BC8A-E7A9-D116-F829-1C8782C9D9D3}"/>
              </a:ext>
            </a:extLst>
          </p:cNvPr>
          <p:cNvSpPr>
            <a:spLocks noGrp="1"/>
          </p:cNvSpPr>
          <p:nvPr>
            <p:ph idx="1"/>
          </p:nvPr>
        </p:nvSpPr>
        <p:spPr/>
        <p:txBody>
          <a:bodyPr>
            <a:normAutofit fontScale="70000" lnSpcReduction="20000"/>
          </a:bodyPr>
          <a:lstStyle/>
          <a:p>
            <a:pPr marL="0" indent="0">
              <a:buNone/>
            </a:pPr>
            <a:r>
              <a:rPr lang="en-US" u="sng"/>
              <a:t>Key Nursing Considerations</a:t>
            </a:r>
          </a:p>
          <a:p>
            <a:r>
              <a:rPr lang="en-US"/>
              <a:t>Organizational and nursing policies</a:t>
            </a:r>
          </a:p>
          <a:p>
            <a:pPr lvl="1">
              <a:buFont typeface="Courier New" panose="02070309020205020404" pitchFamily="49" charset="0"/>
              <a:buChar char="o"/>
            </a:pPr>
            <a:r>
              <a:rPr lang="en-US"/>
              <a:t>What changes for nursing when documenting on paper</a:t>
            </a:r>
          </a:p>
          <a:p>
            <a:pPr lvl="1">
              <a:buFont typeface="Courier New" panose="02070309020205020404" pitchFamily="49" charset="0"/>
              <a:buChar char="o"/>
            </a:pPr>
            <a:r>
              <a:rPr lang="en-US"/>
              <a:t>Without electronic decision support, what safety practices change</a:t>
            </a:r>
          </a:p>
          <a:p>
            <a:pPr lvl="1">
              <a:buFont typeface="Courier New" panose="02070309020205020404" pitchFamily="49" charset="0"/>
              <a:buChar char="o"/>
            </a:pPr>
            <a:r>
              <a:rPr lang="en-US"/>
              <a:t>What data must be recovered into systems when service is restored</a:t>
            </a:r>
          </a:p>
          <a:p>
            <a:pPr lvl="1">
              <a:buFont typeface="Courier New" panose="02070309020205020404" pitchFamily="49" charset="0"/>
              <a:buChar char="o"/>
            </a:pPr>
            <a:r>
              <a:rPr lang="en-US">
                <a:solidFill>
                  <a:srgbClr val="FF0000"/>
                </a:solidFill>
              </a:rPr>
              <a:t>If there is MDI involvement – what is backup for integration to ensure safe monitoring and patient care?</a:t>
            </a:r>
          </a:p>
          <a:p>
            <a:pPr lvl="1">
              <a:buFont typeface="Courier New" panose="02070309020205020404" pitchFamily="49" charset="0"/>
              <a:buChar char="o"/>
            </a:pPr>
            <a:r>
              <a:rPr lang="en-US">
                <a:solidFill>
                  <a:srgbClr val="FF0000"/>
                </a:solidFill>
              </a:rPr>
              <a:t>Be interesting to throw out and see how many people are familiar with the term BCP (Business Continuity Plan) is?  Most only familiar with “Disaster Plan”  and maybe discuss bow this may/could differ.</a:t>
            </a:r>
          </a:p>
          <a:p>
            <a:pPr lvl="1">
              <a:buFont typeface="Courier New" panose="02070309020205020404" pitchFamily="49" charset="0"/>
              <a:buChar char="o"/>
            </a:pPr>
            <a:endParaRPr lang="en-US"/>
          </a:p>
          <a:p>
            <a:r>
              <a:rPr lang="en-US"/>
              <a:t>Managing care for patients manually</a:t>
            </a:r>
          </a:p>
          <a:p>
            <a:pPr lvl="1">
              <a:buFont typeface="Courier New" panose="02070309020205020404" pitchFamily="49" charset="0"/>
              <a:buChar char="o"/>
            </a:pPr>
            <a:r>
              <a:rPr lang="en-US"/>
              <a:t>Downtime forms for patient charting (box on each unit)</a:t>
            </a:r>
          </a:p>
          <a:p>
            <a:pPr lvl="2">
              <a:buFont typeface="Wingdings" panose="05000000000000000000" pitchFamily="2" charset="2"/>
              <a:buChar char="§"/>
            </a:pPr>
            <a:r>
              <a:rPr lang="en-US"/>
              <a:t>Who updates these forms as practice changes?</a:t>
            </a:r>
          </a:p>
          <a:p>
            <a:pPr lvl="1">
              <a:buFont typeface="Courier New" panose="02070309020205020404" pitchFamily="49" charset="0"/>
              <a:buChar char="o"/>
            </a:pPr>
            <a:r>
              <a:rPr lang="en-US"/>
              <a:t>How will orders be recorded and communicated to departments</a:t>
            </a:r>
          </a:p>
          <a:p>
            <a:pPr lvl="1">
              <a:buFont typeface="Courier New" panose="02070309020205020404" pitchFamily="49" charset="0"/>
              <a:buChar char="o"/>
            </a:pPr>
            <a:r>
              <a:rPr lang="en-US"/>
              <a:t>How will results be received and process</a:t>
            </a:r>
          </a:p>
          <a:p>
            <a:pPr lvl="1">
              <a:buFont typeface="Courier New" panose="02070309020205020404" pitchFamily="49" charset="0"/>
              <a:buChar char="o"/>
            </a:pPr>
            <a:endParaRPr lang="en-US"/>
          </a:p>
          <a:p>
            <a:pPr marL="0" indent="0">
              <a:buNone/>
            </a:pPr>
            <a:endParaRPr lang="en-US"/>
          </a:p>
        </p:txBody>
      </p:sp>
    </p:spTree>
    <p:extLst>
      <p:ext uri="{BB962C8B-B14F-4D97-AF65-F5344CB8AC3E}">
        <p14:creationId xmlns:p14="http://schemas.microsoft.com/office/powerpoint/2010/main" val="3913438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E43-187E-47AD-6915-2497ADFD2120}"/>
              </a:ext>
            </a:extLst>
          </p:cNvPr>
          <p:cNvSpPr>
            <a:spLocks noGrp="1"/>
          </p:cNvSpPr>
          <p:nvPr>
            <p:ph type="title"/>
          </p:nvPr>
        </p:nvSpPr>
        <p:spPr/>
        <p:txBody>
          <a:bodyPr/>
          <a:lstStyle/>
          <a:p>
            <a:r>
              <a:rPr lang="en-US" b="1"/>
              <a:t>Discussion</a:t>
            </a:r>
          </a:p>
        </p:txBody>
      </p:sp>
      <p:sp>
        <p:nvSpPr>
          <p:cNvPr id="3" name="Content Placeholder 2">
            <a:extLst>
              <a:ext uri="{FF2B5EF4-FFF2-40B4-BE49-F238E27FC236}">
                <a16:creationId xmlns:a16="http://schemas.microsoft.com/office/drawing/2014/main" id="{4039BC8A-E7A9-D116-F829-1C8782C9D9D3}"/>
              </a:ext>
            </a:extLst>
          </p:cNvPr>
          <p:cNvSpPr>
            <a:spLocks noGrp="1"/>
          </p:cNvSpPr>
          <p:nvPr>
            <p:ph idx="1"/>
          </p:nvPr>
        </p:nvSpPr>
        <p:spPr/>
        <p:txBody>
          <a:bodyPr>
            <a:normAutofit/>
          </a:bodyPr>
          <a:lstStyle/>
          <a:p>
            <a:pPr marL="0" indent="0">
              <a:buNone/>
            </a:pPr>
            <a:r>
              <a:rPr lang="en-US" u="sng"/>
              <a:t>Organizational Impact</a:t>
            </a:r>
          </a:p>
          <a:p>
            <a:r>
              <a:rPr lang="en-US"/>
              <a:t>Financial implications </a:t>
            </a:r>
          </a:p>
          <a:p>
            <a:pPr lvl="1">
              <a:buFont typeface="Courier New" panose="02070309020205020404" pitchFamily="49" charset="0"/>
              <a:buChar char="o"/>
            </a:pPr>
            <a:r>
              <a:rPr lang="en-US"/>
              <a:t>Delayed billing when systems are down</a:t>
            </a:r>
          </a:p>
          <a:p>
            <a:pPr lvl="1">
              <a:buFont typeface="Courier New" panose="02070309020205020404" pitchFamily="49" charset="0"/>
              <a:buChar char="o"/>
            </a:pPr>
            <a:r>
              <a:rPr lang="en-US"/>
              <a:t>Lost revenue for canceled surgeries and procedures</a:t>
            </a:r>
          </a:p>
          <a:p>
            <a:pPr lvl="1">
              <a:buFont typeface="Courier New" panose="02070309020205020404" pitchFamily="49" charset="0"/>
              <a:buChar char="o"/>
            </a:pPr>
            <a:r>
              <a:rPr lang="en-US"/>
              <a:t>Extra labor cost to run in manual modes</a:t>
            </a:r>
          </a:p>
          <a:p>
            <a:pPr lvl="1">
              <a:buFont typeface="Courier New" panose="02070309020205020404" pitchFamily="49" charset="0"/>
              <a:buChar char="o"/>
            </a:pPr>
            <a:r>
              <a:rPr lang="en-US"/>
              <a:t>Compromised patient and or personnel information</a:t>
            </a:r>
          </a:p>
          <a:p>
            <a:pPr lvl="1"/>
            <a:r>
              <a:rPr lang="en-US"/>
              <a:t>Ransom request </a:t>
            </a:r>
          </a:p>
          <a:p>
            <a:pPr lvl="2"/>
            <a:r>
              <a:rPr lang="en-US"/>
              <a:t>Cost to mitigate (Some statistics show average of $211 per compromised record) </a:t>
            </a:r>
          </a:p>
          <a:p>
            <a:pPr lvl="1"/>
            <a:r>
              <a:rPr lang="en-US">
                <a:solidFill>
                  <a:srgbClr val="FF0000"/>
                </a:solidFill>
              </a:rPr>
              <a:t> Schedules, timekeeping and payroll/direct deposit. </a:t>
            </a: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0" indent="0">
              <a:buNone/>
            </a:pPr>
            <a:endParaRPr lang="en-US"/>
          </a:p>
        </p:txBody>
      </p:sp>
    </p:spTree>
    <p:extLst>
      <p:ext uri="{BB962C8B-B14F-4D97-AF65-F5344CB8AC3E}">
        <p14:creationId xmlns:p14="http://schemas.microsoft.com/office/powerpoint/2010/main" val="145062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Nelita’s added Discussion thoughts</a:t>
            </a:r>
          </a:p>
        </p:txBody>
      </p:sp>
      <p:sp>
        <p:nvSpPr>
          <p:cNvPr id="3" name="Content Placeholder 2"/>
          <p:cNvSpPr>
            <a:spLocks noGrp="1"/>
          </p:cNvSpPr>
          <p:nvPr>
            <p:ph idx="1"/>
          </p:nvPr>
        </p:nvSpPr>
        <p:spPr/>
        <p:txBody>
          <a:bodyPr>
            <a:normAutofit/>
          </a:bodyPr>
          <a:lstStyle/>
          <a:p>
            <a:r>
              <a:rPr lang="en-US"/>
              <a:t>Cost to Organization: Having to pay ransom, lost productivity/business, lost reputation</a:t>
            </a:r>
            <a:br>
              <a:rPr lang="en-US"/>
            </a:br>
            <a:endParaRPr lang="en-US"/>
          </a:p>
          <a:p>
            <a:r>
              <a:rPr lang="en-US"/>
              <a:t>Cost to Patient: Lost/compromised PHI and identity, months/years of stolen information being a risk to use in the future.  Potential misuse of information: Health scare to obtain money from individual, financial against bank accounts or loans, risk to people in your network being scammed “we are calling relating to your mom’s cancer diagnosis…”</a:t>
            </a:r>
            <a:br>
              <a:rPr lang="en-US"/>
            </a:br>
            <a:endParaRPr lang="en-US"/>
          </a:p>
          <a:p>
            <a:r>
              <a:rPr lang="en-US"/>
              <a:t>Cost to Caregivers: embarrassment, lost productivity, potential errors with incomplete records, stressful downtime workarounds, lack of familiarity and safety checks with manual processes.</a:t>
            </a:r>
          </a:p>
        </p:txBody>
      </p:sp>
    </p:spTree>
    <p:extLst>
      <p:ext uri="{BB962C8B-B14F-4D97-AF65-F5344CB8AC3E}">
        <p14:creationId xmlns:p14="http://schemas.microsoft.com/office/powerpoint/2010/main" val="1596990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F3FF-5BAC-D56F-90DD-404F1375ABB1}"/>
              </a:ext>
            </a:extLst>
          </p:cNvPr>
          <p:cNvSpPr>
            <a:spLocks noGrp="1"/>
          </p:cNvSpPr>
          <p:nvPr>
            <p:ph type="title"/>
          </p:nvPr>
        </p:nvSpPr>
        <p:spPr/>
        <p:txBody>
          <a:bodyPr/>
          <a:lstStyle/>
          <a:p>
            <a:r>
              <a:rPr lang="en-US"/>
              <a:t>Mturner Scenario Notes</a:t>
            </a:r>
          </a:p>
        </p:txBody>
      </p:sp>
      <p:sp>
        <p:nvSpPr>
          <p:cNvPr id="3" name="Content Placeholder 2">
            <a:extLst>
              <a:ext uri="{FF2B5EF4-FFF2-40B4-BE49-F238E27FC236}">
                <a16:creationId xmlns:a16="http://schemas.microsoft.com/office/drawing/2014/main" id="{962BA3FB-3E02-22F5-CCF4-E4A8F73809A2}"/>
              </a:ext>
            </a:extLst>
          </p:cNvPr>
          <p:cNvSpPr>
            <a:spLocks noGrp="1"/>
          </p:cNvSpPr>
          <p:nvPr>
            <p:ph idx="1"/>
          </p:nvPr>
        </p:nvSpPr>
        <p:spPr/>
        <p:txBody>
          <a:bodyPr>
            <a:normAutofit fontScale="92500" lnSpcReduction="20000"/>
          </a:bodyPr>
          <a:lstStyle/>
          <a:p>
            <a:r>
              <a:rPr lang="en-US"/>
              <a:t>Need to synch dates/years throughout story</a:t>
            </a:r>
          </a:p>
          <a:p>
            <a:r>
              <a:rPr lang="en-US"/>
              <a:t>Recommend reducing detail in initial story, to help focus on key points</a:t>
            </a:r>
          </a:p>
          <a:p>
            <a:r>
              <a:rPr lang="en-US"/>
              <a:t>Take out some of the IT detail to focus more on nursing needs/focus</a:t>
            </a:r>
          </a:p>
          <a:p>
            <a:r>
              <a:rPr lang="en-US"/>
              <a:t>Really like the add of slide 13</a:t>
            </a:r>
          </a:p>
          <a:p>
            <a:endParaRPr lang="en-US"/>
          </a:p>
          <a:p>
            <a:r>
              <a:rPr lang="en-US">
                <a:solidFill>
                  <a:srgbClr val="FF0000"/>
                </a:solidFill>
              </a:rPr>
              <a:t>I too thought about length and detail in scenario. </a:t>
            </a:r>
            <a:r>
              <a:rPr lang="en-US">
                <a:solidFill>
                  <a:srgbClr val="FF0000"/>
                </a:solidFill>
                <a:sym typeface="Wingdings" panose="05000000000000000000" pitchFamily="2" charset="2"/>
              </a:rPr>
              <a:t>  Not sure methodology:  Read part and open for discussion or read through and then open up.   Just for a first pass, I read through it beginning to end out loud , and timed = 5 min. 30 Sec. reading non-stop. Just as a baseline, as we look at options.</a:t>
            </a:r>
          </a:p>
          <a:p>
            <a:r>
              <a:rPr lang="en-US">
                <a:solidFill>
                  <a:srgbClr val="FF0000"/>
                </a:solidFill>
                <a:sym typeface="Wingdings" panose="05000000000000000000" pitchFamily="2" charset="2"/>
              </a:rPr>
              <a:t>In the “story”  it is mentioned very lightly and blended about “Monitors” etc. I think maybe embellish on that a little ….. More “personal” this could happen and affect negatively the care one is providing for a patient – Pt. Safety issue. (Maybe something like – “Data/measurements seen on </a:t>
            </a:r>
            <a:r>
              <a:rPr lang="en-US" err="1">
                <a:solidFill>
                  <a:srgbClr val="FF0000"/>
                </a:solidFill>
                <a:sym typeface="Wingdings" panose="05000000000000000000" pitchFamily="2" charset="2"/>
              </a:rPr>
              <a:t>moniroting</a:t>
            </a:r>
            <a:r>
              <a:rPr lang="en-US">
                <a:solidFill>
                  <a:srgbClr val="FF0000"/>
                </a:solidFill>
                <a:sym typeface="Wingdings" panose="05000000000000000000" pitchFamily="2" charset="2"/>
              </a:rPr>
              <a:t> devices do not match patients' condition/status” or “Alarms firing repeatedly in error”  </a:t>
            </a:r>
            <a:endParaRPr lang="en-US">
              <a:solidFill>
                <a:srgbClr val="FF0000"/>
              </a:solidFill>
            </a:endParaRPr>
          </a:p>
          <a:p>
            <a:endParaRPr lang="en-US"/>
          </a:p>
        </p:txBody>
      </p:sp>
    </p:spTree>
    <p:extLst>
      <p:ext uri="{BB962C8B-B14F-4D97-AF65-F5344CB8AC3E}">
        <p14:creationId xmlns:p14="http://schemas.microsoft.com/office/powerpoint/2010/main" val="3990864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87" y="146464"/>
            <a:ext cx="10515600" cy="370371"/>
          </a:xfrm>
        </p:spPr>
        <p:txBody>
          <a:bodyPr>
            <a:normAutofit fontScale="90000"/>
          </a:bodyPr>
          <a:lstStyle/>
          <a:p>
            <a:r>
              <a:rPr lang="en-US"/>
              <a:t>Nelita Notes </a:t>
            </a:r>
            <a:r>
              <a:rPr lang="en-US" sz="3200"/>
              <a:t>8/29/2022</a:t>
            </a:r>
          </a:p>
        </p:txBody>
      </p:sp>
      <p:sp>
        <p:nvSpPr>
          <p:cNvPr id="3" name="Content Placeholder 2"/>
          <p:cNvSpPr>
            <a:spLocks noGrp="1"/>
          </p:cNvSpPr>
          <p:nvPr>
            <p:ph idx="1"/>
          </p:nvPr>
        </p:nvSpPr>
        <p:spPr>
          <a:xfrm>
            <a:off x="0" y="765313"/>
            <a:ext cx="12191999" cy="4944511"/>
          </a:xfrm>
        </p:spPr>
        <p:txBody>
          <a:bodyPr>
            <a:normAutofit fontScale="47500" lnSpcReduction="20000"/>
          </a:bodyPr>
          <a:lstStyle/>
          <a:p>
            <a:r>
              <a:rPr lang="en-US"/>
              <a:t>We really don’t call out any points of ransomware in this  scenario.  Anything more we can do with the screen shots or write-up to call that out more and specific response tactics vs. Phishing?  Maybe Hank or Grace’s screen asks for $$ to proceed?</a:t>
            </a:r>
          </a:p>
          <a:p>
            <a:endParaRPr lang="en-US"/>
          </a:p>
          <a:p>
            <a:pPr lvl="0"/>
            <a:r>
              <a:rPr lang="en-US"/>
              <a:t>Takeaways we originally wanted for this scenario as a whole…we need to work them into questions, discussion or to a job aid printout afterwards.</a:t>
            </a:r>
          </a:p>
          <a:p>
            <a:pPr lvl="1">
              <a:buFontTx/>
              <a:buChar char="-"/>
            </a:pPr>
            <a:r>
              <a:rPr lang="en-US"/>
              <a:t>Common course of events during ransomware		- Cyber readiness for nurses goes beyond email phishing</a:t>
            </a:r>
          </a:p>
          <a:p>
            <a:pPr lvl="1">
              <a:buFontTx/>
              <a:buChar char="-"/>
            </a:pPr>
            <a:r>
              <a:rPr lang="en-US"/>
              <a:t>Typical downtime considerations for nurses    	                 - Major categories and topics to consider in your plan</a:t>
            </a:r>
          </a:p>
          <a:p>
            <a:pPr lvl="1">
              <a:buFontTx/>
              <a:buChar char="-"/>
            </a:pPr>
            <a:r>
              <a:rPr lang="en-US"/>
              <a:t>Discussions you should have locally                                      - Understanding the sequence of events</a:t>
            </a:r>
          </a:p>
          <a:p>
            <a:pPr marL="0" indent="0">
              <a:buNone/>
            </a:pPr>
            <a:endParaRPr lang="en-US"/>
          </a:p>
          <a:p>
            <a:r>
              <a:rPr lang="en-US"/>
              <a:t>Pre-Event takeaways:</a:t>
            </a:r>
          </a:p>
          <a:p>
            <a:pPr lvl="1"/>
            <a:r>
              <a:rPr lang="en-US"/>
              <a:t>Always call-in malfunctioning equipment in real time.  Never leave a shift without a formal resolution ticket number.</a:t>
            </a:r>
          </a:p>
          <a:p>
            <a:pPr lvl="1"/>
            <a:r>
              <a:rPr lang="en-US"/>
              <a:t>Know your downtime processes</a:t>
            </a:r>
          </a:p>
          <a:p>
            <a:pPr lvl="2"/>
            <a:r>
              <a:rPr lang="en-US" sz="2200">
                <a:solidFill>
                  <a:srgbClr val="FF0000"/>
                </a:solidFill>
              </a:rPr>
              <a:t>Some specific details:</a:t>
            </a:r>
          </a:p>
          <a:p>
            <a:pPr lvl="3"/>
            <a:r>
              <a:rPr lang="en-US" sz="2200">
                <a:solidFill>
                  <a:srgbClr val="FF0000"/>
                </a:solidFill>
              </a:rPr>
              <a:t>Downtime forms – Where and supply levels on hand  (Documentation, Discharge Inst.  Transfer forms </a:t>
            </a:r>
            <a:r>
              <a:rPr lang="en-US" sz="2200" err="1">
                <a:solidFill>
                  <a:srgbClr val="FF0000"/>
                </a:solidFill>
              </a:rPr>
              <a:t>etc</a:t>
            </a:r>
            <a:r>
              <a:rPr lang="en-US" sz="2200">
                <a:solidFill>
                  <a:srgbClr val="FF0000"/>
                </a:solidFill>
              </a:rPr>
              <a:t>) </a:t>
            </a:r>
          </a:p>
          <a:p>
            <a:pPr lvl="3"/>
            <a:r>
              <a:rPr lang="en-US" sz="2200">
                <a:solidFill>
                  <a:srgbClr val="FF0000"/>
                </a:solidFill>
              </a:rPr>
              <a:t>If diversion or transfer is implemented,  how/what information is sent with patient to receiving facility?  Inability to print! </a:t>
            </a:r>
          </a:p>
          <a:p>
            <a:pPr lvl="3"/>
            <a:r>
              <a:rPr lang="en-US" sz="2200">
                <a:solidFill>
                  <a:srgbClr val="FF0000"/>
                </a:solidFill>
              </a:rPr>
              <a:t>Personal – What about Time keeping for payroll? </a:t>
            </a:r>
          </a:p>
          <a:p>
            <a:pPr lvl="3"/>
            <a:endParaRPr lang="en-US">
              <a:solidFill>
                <a:srgbClr val="FF0000"/>
              </a:solidFill>
            </a:endParaRPr>
          </a:p>
          <a:p>
            <a:pPr lvl="1"/>
            <a:r>
              <a:rPr lang="en-US"/>
              <a:t>Never click links you don’t recognize</a:t>
            </a:r>
          </a:p>
          <a:p>
            <a:pPr lvl="2"/>
            <a:r>
              <a:rPr lang="en-US" sz="2200">
                <a:solidFill>
                  <a:srgbClr val="FF0000"/>
                </a:solidFill>
              </a:rPr>
              <a:t>Maybe hint/tip/trick about setting up e-mail with rule for “externally received e-mails” to heighten origin and risk? </a:t>
            </a:r>
          </a:p>
        </p:txBody>
      </p:sp>
    </p:spTree>
    <p:extLst>
      <p:ext uri="{BB962C8B-B14F-4D97-AF65-F5344CB8AC3E}">
        <p14:creationId xmlns:p14="http://schemas.microsoft.com/office/powerpoint/2010/main" val="1540808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E43-187E-47AD-6915-2497ADFD2120}"/>
              </a:ext>
            </a:extLst>
          </p:cNvPr>
          <p:cNvSpPr>
            <a:spLocks noGrp="1"/>
          </p:cNvSpPr>
          <p:nvPr>
            <p:ph type="title"/>
          </p:nvPr>
        </p:nvSpPr>
        <p:spPr/>
        <p:txBody>
          <a:bodyPr/>
          <a:lstStyle/>
          <a:p>
            <a:r>
              <a:rPr lang="en-US" b="1"/>
              <a:t>Discussion</a:t>
            </a:r>
          </a:p>
        </p:txBody>
      </p:sp>
      <p:sp>
        <p:nvSpPr>
          <p:cNvPr id="3" name="Content Placeholder 2">
            <a:extLst>
              <a:ext uri="{FF2B5EF4-FFF2-40B4-BE49-F238E27FC236}">
                <a16:creationId xmlns:a16="http://schemas.microsoft.com/office/drawing/2014/main" id="{4039BC8A-E7A9-D116-F829-1C8782C9D9D3}"/>
              </a:ext>
            </a:extLst>
          </p:cNvPr>
          <p:cNvSpPr>
            <a:spLocks noGrp="1"/>
          </p:cNvSpPr>
          <p:nvPr>
            <p:ph idx="1"/>
          </p:nvPr>
        </p:nvSpPr>
        <p:spPr/>
        <p:txBody>
          <a:bodyPr/>
          <a:lstStyle/>
          <a:p>
            <a:r>
              <a:rPr lang="en-US"/>
              <a:t>Open discussion of problems, solutions, what to do</a:t>
            </a:r>
          </a:p>
          <a:p>
            <a:r>
              <a:rPr lang="en-US"/>
              <a:t>Resources</a:t>
            </a:r>
          </a:p>
          <a:p>
            <a:pPr lvl="1">
              <a:buFont typeface="Courier New" panose="02070309020205020404" pitchFamily="49" charset="0"/>
              <a:buChar char="o"/>
            </a:pPr>
            <a:r>
              <a:rPr lang="en-US"/>
              <a:t>ANIA has a Guide and Toolkit Nursing Downtime Preparedness: from SAFER Guides to Practice </a:t>
            </a:r>
            <a:r>
              <a:rPr lang="en-US">
                <a:hlinkClick r:id="rId2"/>
              </a:rPr>
              <a:t>ANIA Guides and Toolkits | American Nursing Informatics Association</a:t>
            </a:r>
            <a:endParaRPr lang="en-US"/>
          </a:p>
          <a:p>
            <a:pPr lvl="1">
              <a:buFont typeface="Courier New" panose="02070309020205020404" pitchFamily="49" charset="0"/>
              <a:buChar char="o"/>
            </a:pPr>
            <a:r>
              <a:rPr lang="en-US"/>
              <a:t>Hospital Downtime Preparedness Checklist </a:t>
            </a:r>
            <a:r>
              <a:rPr lang="en-US">
                <a:hlinkClick r:id="rId3"/>
              </a:rPr>
              <a:t>healthcare-system-cybersecurity-incident-considerations-hospital-downtime-preparedness-checklist.pdf (hhs.gov)</a:t>
            </a:r>
            <a:endParaRPr lang="en-US"/>
          </a:p>
          <a:p>
            <a:pPr lvl="1">
              <a:buFont typeface="Courier New" panose="02070309020205020404" pitchFamily="49" charset="0"/>
              <a:buChar char="o"/>
            </a:pPr>
            <a:r>
              <a:rPr lang="en-US"/>
              <a:t>Mass General Downtime Toolkit  </a:t>
            </a:r>
            <a:r>
              <a:rPr lang="en-US">
                <a:hlinkClick r:id="rId4"/>
              </a:rPr>
              <a:t>downtime-toolkit.pdf (massgeneral.org)</a:t>
            </a:r>
            <a:endParaRPr lang="en-US"/>
          </a:p>
        </p:txBody>
      </p:sp>
    </p:spTree>
    <p:extLst>
      <p:ext uri="{BB962C8B-B14F-4D97-AF65-F5344CB8AC3E}">
        <p14:creationId xmlns:p14="http://schemas.microsoft.com/office/powerpoint/2010/main" val="119592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Oval 2"/>
          <p:cNvSpPr/>
          <p:nvPr/>
        </p:nvSpPr>
        <p:spPr>
          <a:xfrm>
            <a:off x="4289025" y="145762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53267" y="145762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885408" y="318240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91106" y="318240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89025" y="4889938"/>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53267" y="4889938"/>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257" t="27080" r="19947" b="34162"/>
          <a:stretch/>
        </p:blipFill>
        <p:spPr>
          <a:xfrm rot="19800000">
            <a:off x="4837657" y="2883090"/>
            <a:ext cx="1938252" cy="1939141"/>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a:p>
        </p:txBody>
      </p:sp>
      <p:sp>
        <p:nvSpPr>
          <p:cNvPr id="11" name="TextBox 10"/>
          <p:cNvSpPr txBox="1"/>
          <p:nvPr/>
        </p:nvSpPr>
        <p:spPr>
          <a:xfrm>
            <a:off x="7970429" y="1880186"/>
            <a:ext cx="3179395" cy="415498"/>
          </a:xfrm>
          <a:prstGeom prst="rect">
            <a:avLst/>
          </a:prstGeom>
          <a:noFill/>
        </p:spPr>
        <p:txBody>
          <a:bodyPr wrap="square" lIns="0" rIns="0" rtlCol="0">
            <a:spAutoFit/>
          </a:bodyPr>
          <a:lstStyle/>
          <a:p>
            <a:r>
              <a:rPr lang="en-US" sz="1050">
                <a:solidFill>
                  <a:schemeClr val="bg2"/>
                </a:solidFill>
                <a:latin typeface="Century Gothic" panose="020B0502020202020204" pitchFamily="34" charset="0"/>
              </a:rPr>
              <a:t>https://www.himss.org/membership-participation/nursing-informatics-committee</a:t>
            </a:r>
          </a:p>
        </p:txBody>
      </p:sp>
      <p:sp>
        <p:nvSpPr>
          <p:cNvPr id="17" name="TextBox 16"/>
          <p:cNvSpPr txBox="1"/>
          <p:nvPr/>
        </p:nvSpPr>
        <p:spPr>
          <a:xfrm>
            <a:off x="7984500" y="5764165"/>
            <a:ext cx="4107452" cy="253916"/>
          </a:xfrm>
          <a:prstGeom prst="rect">
            <a:avLst/>
          </a:prstGeom>
          <a:noFill/>
        </p:spPr>
        <p:txBody>
          <a:bodyPr wrap="square" lIns="0" rIns="0" rtlCol="0">
            <a:spAutoFit/>
          </a:bodyPr>
          <a:lstStyle/>
          <a:p>
            <a:r>
              <a:rPr lang="en-US" sz="1050">
                <a:solidFill>
                  <a:schemeClr val="bg2"/>
                </a:solidFill>
                <a:latin typeface="Century Gothic" panose="020B0502020202020204" pitchFamily="34" charset="0"/>
              </a:rPr>
              <a:t>https://www.himss.org/membership-participation-chapters</a:t>
            </a:r>
          </a:p>
        </p:txBody>
      </p:sp>
      <p:sp>
        <p:nvSpPr>
          <p:cNvPr id="23" name="TextBox 22"/>
          <p:cNvSpPr txBox="1"/>
          <p:nvPr/>
        </p:nvSpPr>
        <p:spPr>
          <a:xfrm>
            <a:off x="8828804" y="3864604"/>
            <a:ext cx="2633733" cy="430887"/>
          </a:xfrm>
          <a:prstGeom prst="rect">
            <a:avLst/>
          </a:prstGeom>
          <a:noFill/>
        </p:spPr>
        <p:txBody>
          <a:bodyPr wrap="square" lIns="0" tIns="45720" rIns="0" bIns="45720" rtlCol="0" anchor="t">
            <a:spAutoFit/>
          </a:bodyPr>
          <a:lstStyle/>
          <a:p>
            <a:r>
              <a:rPr lang="en-US" sz="1050">
                <a:solidFill>
                  <a:schemeClr val="bg2"/>
                </a:solidFill>
                <a:latin typeface="Century Gothic"/>
              </a:rPr>
              <a:t>Reach out to Cait Obenauf at cait.obenauf@himss.org</a:t>
            </a:r>
          </a:p>
        </p:txBody>
      </p:sp>
      <p:sp>
        <p:nvSpPr>
          <p:cNvPr id="29" name="TextBox 28"/>
          <p:cNvSpPr txBox="1"/>
          <p:nvPr/>
        </p:nvSpPr>
        <p:spPr>
          <a:xfrm>
            <a:off x="1364981" y="1880186"/>
            <a:ext cx="2725933" cy="577081"/>
          </a:xfrm>
          <a:prstGeom prst="rect">
            <a:avLst/>
          </a:prstGeom>
          <a:noFill/>
        </p:spPr>
        <p:txBody>
          <a:bodyPr wrap="square" lIns="0" rIns="0" rtlCol="0">
            <a:spAutoFit/>
          </a:bodyPr>
          <a:lstStyle/>
          <a:p>
            <a:pPr algn="r"/>
            <a:r>
              <a:rPr lang="en-US" sz="1050">
                <a:solidFill>
                  <a:schemeClr val="bg2"/>
                </a:solidFill>
                <a:latin typeface="Century Gothic" panose="020B0502020202020204" pitchFamily="34" charset="0"/>
              </a:rPr>
              <a:t>https://www.himss.org/membership-participation/nursing-informatics-community</a:t>
            </a:r>
          </a:p>
        </p:txBody>
      </p:sp>
      <p:sp>
        <p:nvSpPr>
          <p:cNvPr id="35" name="TextBox 34"/>
          <p:cNvSpPr txBox="1"/>
          <p:nvPr/>
        </p:nvSpPr>
        <p:spPr>
          <a:xfrm>
            <a:off x="1364981" y="5479390"/>
            <a:ext cx="2725933" cy="261610"/>
          </a:xfrm>
          <a:prstGeom prst="rect">
            <a:avLst/>
          </a:prstGeom>
          <a:noFill/>
        </p:spPr>
        <p:txBody>
          <a:bodyPr wrap="square" lIns="0" rIns="0" rtlCol="0">
            <a:spAutoFit/>
          </a:bodyPr>
          <a:lstStyle/>
          <a:p>
            <a:pPr algn="r"/>
            <a:r>
              <a:rPr lang="en-US" sz="1050">
                <a:solidFill>
                  <a:schemeClr val="bg2"/>
                </a:solidFill>
                <a:latin typeface="Century Gothic" panose="020B0502020202020204" pitchFamily="34" charset="0"/>
              </a:rPr>
              <a:t>https://www.himss.org/events</a:t>
            </a:r>
          </a:p>
        </p:txBody>
      </p:sp>
      <p:sp>
        <p:nvSpPr>
          <p:cNvPr id="41" name="TextBox 40"/>
          <p:cNvSpPr txBox="1"/>
          <p:nvPr/>
        </p:nvSpPr>
        <p:spPr>
          <a:xfrm>
            <a:off x="683071" y="3900136"/>
            <a:ext cx="2739557" cy="430887"/>
          </a:xfrm>
          <a:prstGeom prst="rect">
            <a:avLst/>
          </a:prstGeom>
          <a:noFill/>
        </p:spPr>
        <p:txBody>
          <a:bodyPr wrap="square" lIns="0" rIns="0" rtlCol="0">
            <a:spAutoFit/>
          </a:bodyPr>
          <a:lstStyle/>
          <a:p>
            <a:pPr algn="r"/>
            <a:r>
              <a:rPr lang="en-US" sz="1050">
                <a:solidFill>
                  <a:schemeClr val="bg2"/>
                </a:solidFill>
                <a:latin typeface="Century Gothic" panose="020B0502020202020204" pitchFamily="34" charset="0"/>
              </a:rPr>
              <a:t>https://www.himss.org/resources/online-journal-nursing-informatics</a:t>
            </a:r>
          </a:p>
        </p:txBody>
      </p:sp>
      <p:sp>
        <p:nvSpPr>
          <p:cNvPr id="48" name="TextBox 47"/>
          <p:cNvSpPr txBox="1"/>
          <p:nvPr/>
        </p:nvSpPr>
        <p:spPr>
          <a:xfrm>
            <a:off x="1501378" y="4944089"/>
            <a:ext cx="2659086" cy="646331"/>
          </a:xfrm>
          <a:prstGeom prst="rect">
            <a:avLst/>
          </a:prstGeom>
          <a:noFill/>
        </p:spPr>
        <p:txBody>
          <a:bodyPr wrap="square" rtlCol="0">
            <a:spAutoFit/>
          </a:bodyPr>
          <a:lstStyle/>
          <a:p>
            <a:pPr algn="r"/>
            <a:r>
              <a:rPr lang="en-US" i="1">
                <a:solidFill>
                  <a:schemeClr val="accent1"/>
                </a:solidFill>
                <a:latin typeface="Prometo Medium" panose="020B0704030203060203" pitchFamily="34" charset="0"/>
              </a:rPr>
              <a:t>Attend an upcoming webinar or coffee chat</a:t>
            </a:r>
          </a:p>
        </p:txBody>
      </p:sp>
      <p:sp>
        <p:nvSpPr>
          <p:cNvPr id="49" name="TextBox 48"/>
          <p:cNvSpPr txBox="1"/>
          <p:nvPr/>
        </p:nvSpPr>
        <p:spPr>
          <a:xfrm>
            <a:off x="1395380" y="1307806"/>
            <a:ext cx="2817113" cy="646331"/>
          </a:xfrm>
          <a:prstGeom prst="rect">
            <a:avLst/>
          </a:prstGeom>
          <a:noFill/>
        </p:spPr>
        <p:txBody>
          <a:bodyPr wrap="square" rtlCol="0">
            <a:spAutoFit/>
          </a:bodyPr>
          <a:lstStyle/>
          <a:p>
            <a:pPr algn="r"/>
            <a:r>
              <a:rPr lang="en-US" i="1">
                <a:solidFill>
                  <a:schemeClr val="accent1"/>
                </a:solidFill>
                <a:latin typeface="Prometo Medium" panose="020B0704030203060203" pitchFamily="34" charset="0"/>
              </a:rPr>
              <a:t>Join the HIMSS Nursing Informatics Community</a:t>
            </a:r>
          </a:p>
        </p:txBody>
      </p:sp>
      <p:sp>
        <p:nvSpPr>
          <p:cNvPr id="50" name="TextBox 49"/>
          <p:cNvSpPr txBox="1"/>
          <p:nvPr/>
        </p:nvSpPr>
        <p:spPr>
          <a:xfrm>
            <a:off x="7884914" y="4905147"/>
            <a:ext cx="2087382" cy="923330"/>
          </a:xfrm>
          <a:prstGeom prst="rect">
            <a:avLst/>
          </a:prstGeom>
          <a:noFill/>
        </p:spPr>
        <p:txBody>
          <a:bodyPr wrap="square" rtlCol="0">
            <a:spAutoFit/>
          </a:bodyPr>
          <a:lstStyle/>
          <a:p>
            <a:r>
              <a:rPr lang="en-US" i="1">
                <a:solidFill>
                  <a:schemeClr val="accent1"/>
                </a:solidFill>
                <a:latin typeface="Prometo Medium" panose="020B0704030203060203" pitchFamily="34" charset="0"/>
              </a:rPr>
              <a:t>Get involved with your local HIMSS Chapter</a:t>
            </a:r>
          </a:p>
        </p:txBody>
      </p:sp>
      <p:sp>
        <p:nvSpPr>
          <p:cNvPr id="51" name="TextBox 50"/>
          <p:cNvSpPr txBox="1"/>
          <p:nvPr/>
        </p:nvSpPr>
        <p:spPr>
          <a:xfrm>
            <a:off x="7884914" y="1317973"/>
            <a:ext cx="3278981" cy="646331"/>
          </a:xfrm>
          <a:prstGeom prst="rect">
            <a:avLst/>
          </a:prstGeom>
          <a:noFill/>
        </p:spPr>
        <p:txBody>
          <a:bodyPr wrap="square" rtlCol="0">
            <a:spAutoFit/>
          </a:bodyPr>
          <a:lstStyle/>
          <a:p>
            <a:r>
              <a:rPr lang="en-US" i="1">
                <a:solidFill>
                  <a:schemeClr val="accent1"/>
                </a:solidFill>
                <a:latin typeface="Prometo Medium" panose="020B0704030203060203" pitchFamily="34" charset="0"/>
              </a:rPr>
              <a:t>Apply for the HIMSS Nursing Informatics Committee</a:t>
            </a:r>
          </a:p>
        </p:txBody>
      </p:sp>
      <p:sp>
        <p:nvSpPr>
          <p:cNvPr id="53" name="TextBox 52"/>
          <p:cNvSpPr txBox="1"/>
          <p:nvPr/>
        </p:nvSpPr>
        <p:spPr>
          <a:xfrm>
            <a:off x="8725584" y="3030842"/>
            <a:ext cx="2852808" cy="923330"/>
          </a:xfrm>
          <a:prstGeom prst="rect">
            <a:avLst/>
          </a:prstGeom>
          <a:noFill/>
        </p:spPr>
        <p:txBody>
          <a:bodyPr wrap="square" rtlCol="0">
            <a:spAutoFit/>
          </a:bodyPr>
          <a:lstStyle/>
          <a:p>
            <a:r>
              <a:rPr lang="en-US" i="1">
                <a:solidFill>
                  <a:schemeClr val="accent1"/>
                </a:solidFill>
                <a:latin typeface="Prometo Medium" panose="020B0704030203060203" pitchFamily="34" charset="0"/>
              </a:rPr>
              <a:t>Join the HIMSS Nursing Informatics Education &amp; Networking Task Force</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075810" y="2879771"/>
            <a:ext cx="2088622" cy="1415772"/>
          </a:xfrm>
          <a:prstGeom prst="rect">
            <a:avLst/>
          </a:prstGeom>
          <a:noFill/>
        </p:spPr>
        <p:txBody>
          <a:bodyPr wrap="square" rtlCol="0">
            <a:spAutoFit/>
          </a:bodyPr>
          <a:lstStyle/>
          <a:p>
            <a:pPr algn="ctr"/>
            <a:r>
              <a:rPr lang="en-US" sz="2400" i="1">
                <a:solidFill>
                  <a:schemeClr val="bg1"/>
                </a:solidFill>
                <a:latin typeface="Prometo Medium" panose="020B0704030203060203" pitchFamily="34" charset="0"/>
              </a:rPr>
              <a:t>Ways to get involved at HIMSS</a:t>
            </a:r>
          </a:p>
          <a:p>
            <a:pPr algn="ctr"/>
            <a:r>
              <a:rPr lang="en-US" sz="1200" i="1">
                <a:solidFill>
                  <a:schemeClr val="accent3"/>
                </a:solidFill>
                <a:latin typeface="Prometo Medium" panose="020B0704030203060203" pitchFamily="34" charset="0"/>
              </a:rPr>
              <a:t>as an informatics nurse</a:t>
            </a:r>
          </a:p>
        </p:txBody>
      </p:sp>
      <p:pic>
        <p:nvPicPr>
          <p:cNvPr id="8" name="Graphic 7">
            <a:extLst>
              <a:ext uri="{FF2B5EF4-FFF2-40B4-BE49-F238E27FC236}">
                <a16:creationId xmlns:a16="http://schemas.microsoft.com/office/drawing/2014/main" id="{E2420343-C6AC-25DB-F439-2B568E9FF24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9024" t="28965" r="29028" b="31265"/>
          <a:stretch/>
        </p:blipFill>
        <p:spPr>
          <a:xfrm>
            <a:off x="7136555" y="1548714"/>
            <a:ext cx="534691" cy="506915"/>
          </a:xfrm>
          <a:prstGeom prst="rect">
            <a:avLst/>
          </a:prstGeom>
        </p:spPr>
      </p:pic>
      <p:pic>
        <p:nvPicPr>
          <p:cNvPr id="9" name="Graphic 8">
            <a:extLst>
              <a:ext uri="{FF2B5EF4-FFF2-40B4-BE49-F238E27FC236}">
                <a16:creationId xmlns:a16="http://schemas.microsoft.com/office/drawing/2014/main" id="{8F28BA25-E1A7-1A72-6733-0BC0D7343D9E}"/>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5097" t="23163" r="26025" b="25280"/>
          <a:stretch/>
        </p:blipFill>
        <p:spPr>
          <a:xfrm>
            <a:off x="4422934" y="1587237"/>
            <a:ext cx="433450" cy="457200"/>
          </a:xfrm>
          <a:prstGeom prst="rect">
            <a:avLst/>
          </a:prstGeom>
        </p:spPr>
      </p:pic>
      <p:sp>
        <p:nvSpPr>
          <p:cNvPr id="10" name="TextBox 9">
            <a:extLst>
              <a:ext uri="{FF2B5EF4-FFF2-40B4-BE49-F238E27FC236}">
                <a16:creationId xmlns:a16="http://schemas.microsoft.com/office/drawing/2014/main" id="{0202E175-0861-5D04-DF00-7B07A608174A}"/>
              </a:ext>
            </a:extLst>
          </p:cNvPr>
          <p:cNvSpPr txBox="1"/>
          <p:nvPr/>
        </p:nvSpPr>
        <p:spPr>
          <a:xfrm>
            <a:off x="683071" y="3071377"/>
            <a:ext cx="2817113" cy="923330"/>
          </a:xfrm>
          <a:prstGeom prst="rect">
            <a:avLst/>
          </a:prstGeom>
          <a:noFill/>
        </p:spPr>
        <p:txBody>
          <a:bodyPr wrap="square" rtlCol="0">
            <a:spAutoFit/>
          </a:bodyPr>
          <a:lstStyle/>
          <a:p>
            <a:pPr algn="r"/>
            <a:r>
              <a:rPr lang="en-US" i="1">
                <a:solidFill>
                  <a:schemeClr val="accent1"/>
                </a:solidFill>
                <a:latin typeface="Prometo Medium" panose="020B0704030203060203" pitchFamily="34" charset="0"/>
              </a:rPr>
              <a:t>Submit a manuscript to the Online Journal of Nursing Informatics</a:t>
            </a:r>
          </a:p>
        </p:txBody>
      </p:sp>
      <p:pic>
        <p:nvPicPr>
          <p:cNvPr id="13" name="Graphic 12">
            <a:extLst>
              <a:ext uri="{FF2B5EF4-FFF2-40B4-BE49-F238E27FC236}">
                <a16:creationId xmlns:a16="http://schemas.microsoft.com/office/drawing/2014/main" id="{DFA94B46-CE44-09F0-EAF4-41F9916890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9865" y="3378235"/>
            <a:ext cx="380384" cy="309615"/>
          </a:xfrm>
          <a:prstGeom prst="rect">
            <a:avLst/>
          </a:prstGeom>
        </p:spPr>
      </p:pic>
      <p:pic>
        <p:nvPicPr>
          <p:cNvPr id="14" name="Graphic 13">
            <a:extLst>
              <a:ext uri="{FF2B5EF4-FFF2-40B4-BE49-F238E27FC236}">
                <a16:creationId xmlns:a16="http://schemas.microsoft.com/office/drawing/2014/main" id="{2D551632-83D3-26FC-C146-AD224F4AF192}"/>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8894" t="29763" r="17447" b="31822"/>
          <a:stretch/>
        </p:blipFill>
        <p:spPr>
          <a:xfrm>
            <a:off x="7943322" y="3375929"/>
            <a:ext cx="585439" cy="353282"/>
          </a:xfrm>
          <a:prstGeom prst="rect">
            <a:avLst/>
          </a:prstGeom>
        </p:spPr>
      </p:pic>
      <p:pic>
        <p:nvPicPr>
          <p:cNvPr id="15" name="Graphic 14">
            <a:extLst>
              <a:ext uri="{FF2B5EF4-FFF2-40B4-BE49-F238E27FC236}">
                <a16:creationId xmlns:a16="http://schemas.microsoft.com/office/drawing/2014/main" id="{961431D8-83DE-3B2C-A1C6-56ACAE346EAA}"/>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5463" t="25175" r="22995" b="25595"/>
          <a:stretch/>
        </p:blipFill>
        <p:spPr>
          <a:xfrm>
            <a:off x="4390901" y="4997891"/>
            <a:ext cx="503696" cy="481113"/>
          </a:xfrm>
          <a:prstGeom prst="rect">
            <a:avLst/>
          </a:prstGeom>
        </p:spPr>
      </p:pic>
      <p:pic>
        <p:nvPicPr>
          <p:cNvPr id="16" name="Graphic 15">
            <a:extLst>
              <a:ext uri="{FF2B5EF4-FFF2-40B4-BE49-F238E27FC236}">
                <a16:creationId xmlns:a16="http://schemas.microsoft.com/office/drawing/2014/main" id="{9AC45C0B-3C51-8711-B097-6B0A8CB13DA2}"/>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6616" t="24668" r="25692" b="25996"/>
          <a:stretch/>
        </p:blipFill>
        <p:spPr>
          <a:xfrm>
            <a:off x="7172893" y="4964406"/>
            <a:ext cx="491863" cy="508824"/>
          </a:xfrm>
          <a:prstGeom prst="rect">
            <a:avLst/>
          </a:prstGeom>
        </p:spPr>
      </p:pic>
      <p:sp>
        <p:nvSpPr>
          <p:cNvPr id="5" name="Footer Placeholder 4">
            <a:extLst>
              <a:ext uri="{FF2B5EF4-FFF2-40B4-BE49-F238E27FC236}">
                <a16:creationId xmlns:a16="http://schemas.microsoft.com/office/drawing/2014/main" id="{FD21B599-B7F1-9349-EB80-A3ADEED94474}"/>
              </a:ext>
            </a:extLst>
          </p:cNvPr>
          <p:cNvSpPr>
            <a:spLocks noGrp="1"/>
          </p:cNvSpPr>
          <p:nvPr>
            <p:ph type="ftr" sz="quarter" idx="11"/>
          </p:nvPr>
        </p:nvSpPr>
        <p:spPr/>
        <p:txBody>
          <a:bodyPr/>
          <a:lstStyle/>
          <a:p>
            <a:r>
              <a:rPr lang="en-US"/>
              <a:t>It's a Matter of When: Responding to a Ransomware Attack</a:t>
            </a:r>
          </a:p>
        </p:txBody>
      </p:sp>
    </p:spTree>
    <p:extLst>
      <p:ext uri="{BB962C8B-B14F-4D97-AF65-F5344CB8AC3E}">
        <p14:creationId xmlns:p14="http://schemas.microsoft.com/office/powerpoint/2010/main" val="266109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AE89A-41DF-96B4-28FC-C5FBF0BCBF69}"/>
              </a:ext>
            </a:extLst>
          </p:cNvPr>
          <p:cNvSpPr>
            <a:spLocks noGrp="1"/>
          </p:cNvSpPr>
          <p:nvPr>
            <p:ph type="sldNum" sz="quarter" idx="10"/>
          </p:nvPr>
        </p:nvSpPr>
        <p:spPr/>
        <p:txBody>
          <a:bodyPr/>
          <a:lstStyle/>
          <a:p>
            <a:fld id="{D8D877B3-D348-4611-9BDB-C5374591D951}" type="slidenum">
              <a:rPr lang="en-US" smtClean="0"/>
              <a:pPr/>
              <a:t>40</a:t>
            </a:fld>
            <a:endParaRPr lang="en-US"/>
          </a:p>
        </p:txBody>
      </p:sp>
      <p:sp>
        <p:nvSpPr>
          <p:cNvPr id="3" name="Title 2">
            <a:extLst>
              <a:ext uri="{FF2B5EF4-FFF2-40B4-BE49-F238E27FC236}">
                <a16:creationId xmlns:a16="http://schemas.microsoft.com/office/drawing/2014/main" id="{11490DB1-2A7B-6136-042F-FE988D3CCE4B}"/>
              </a:ext>
            </a:extLst>
          </p:cNvPr>
          <p:cNvSpPr>
            <a:spLocks noGrp="1"/>
          </p:cNvSpPr>
          <p:nvPr>
            <p:ph type="title"/>
          </p:nvPr>
        </p:nvSpPr>
        <p:spPr/>
        <p:txBody>
          <a:bodyPr/>
          <a:lstStyle/>
          <a:p>
            <a:r>
              <a:rPr lang="en-US"/>
              <a:t>Thank you for joining!</a:t>
            </a:r>
          </a:p>
        </p:txBody>
      </p:sp>
      <p:sp>
        <p:nvSpPr>
          <p:cNvPr id="4" name="Content Placeholder 3">
            <a:extLst>
              <a:ext uri="{FF2B5EF4-FFF2-40B4-BE49-F238E27FC236}">
                <a16:creationId xmlns:a16="http://schemas.microsoft.com/office/drawing/2014/main" id="{27627144-B353-B92C-D2F8-E2B75DCD294A}"/>
              </a:ext>
            </a:extLst>
          </p:cNvPr>
          <p:cNvSpPr>
            <a:spLocks noGrp="1"/>
          </p:cNvSpPr>
          <p:nvPr>
            <p:ph sz="quarter" idx="11"/>
          </p:nvPr>
        </p:nvSpPr>
        <p:spPr>
          <a:xfrm>
            <a:off x="6096000" y="1447800"/>
            <a:ext cx="5334000" cy="4942378"/>
          </a:xfrm>
        </p:spPr>
        <p:txBody>
          <a:bodyPr vert="horz" lIns="0" tIns="45720" rIns="0" bIns="45720" rtlCol="0" anchor="t">
            <a:normAutofit fontScale="77500" lnSpcReduction="20000"/>
          </a:bodyPr>
          <a:lstStyle/>
          <a:p>
            <a:pPr marL="185420" indent="-185420"/>
            <a:r>
              <a:rPr lang="en-US" sz="2400" b="1">
                <a:latin typeface="Century Gothic"/>
              </a:rPr>
              <a:t>Upcoming HIMSS Nursing Informatics Events &amp; Deadlines:</a:t>
            </a:r>
            <a:endParaRPr lang="en-US">
              <a:latin typeface="Century Gothic"/>
            </a:endParaRPr>
          </a:p>
          <a:p>
            <a:pPr lvl="1"/>
            <a:r>
              <a:rPr lang="en-US" sz="2400">
                <a:latin typeface="Century Gothic"/>
              </a:rPr>
              <a:t>Committee application process ends </a:t>
            </a:r>
            <a:r>
              <a:rPr lang="en-US" sz="2400">
                <a:solidFill>
                  <a:schemeClr val="accent3"/>
                </a:solidFill>
                <a:latin typeface="Century Gothic"/>
              </a:rPr>
              <a:t>October 25</a:t>
            </a:r>
            <a:endParaRPr lang="en-US" sz="2400">
              <a:solidFill>
                <a:schemeClr val="accent3"/>
              </a:solidFill>
            </a:endParaRPr>
          </a:p>
          <a:p>
            <a:pPr lvl="1"/>
            <a:r>
              <a:rPr lang="en-US" sz="2400"/>
              <a:t>HIMSS Nursing Informatics Workforce Survey open through </a:t>
            </a:r>
            <a:r>
              <a:rPr lang="en-US" sz="2400">
                <a:solidFill>
                  <a:schemeClr val="accent3"/>
                </a:solidFill>
              </a:rPr>
              <a:t>October 31</a:t>
            </a:r>
          </a:p>
          <a:p>
            <a:pPr lvl="1"/>
            <a:r>
              <a:rPr lang="en-US" sz="2400">
                <a:solidFill>
                  <a:schemeClr val="accent3"/>
                </a:solidFill>
              </a:rPr>
              <a:t>October 25 </a:t>
            </a:r>
            <a:r>
              <a:rPr lang="en-US" sz="2400"/>
              <a:t>Coffee with the HIMSS Nursing Informatics Committee: Future Workforce</a:t>
            </a:r>
          </a:p>
          <a:p>
            <a:pPr lvl="1"/>
            <a:r>
              <a:rPr lang="en-US" sz="2400">
                <a:solidFill>
                  <a:schemeClr val="accent3"/>
                </a:solidFill>
              </a:rPr>
              <a:t>November 8 </a:t>
            </a:r>
            <a:r>
              <a:rPr lang="en-US" sz="2400"/>
              <a:t>Coffee with the HIMSS Nursing Informatics Committee: Analytics</a:t>
            </a:r>
          </a:p>
          <a:p>
            <a:pPr marL="228600" lvl="1" indent="0">
              <a:buNone/>
            </a:pPr>
            <a:endParaRPr lang="en-US" sz="2400"/>
          </a:p>
          <a:p>
            <a:pPr marL="228600" lvl="1" indent="0">
              <a:buNone/>
            </a:pPr>
            <a:endParaRPr lang="en-US" sz="2400"/>
          </a:p>
          <a:p>
            <a:pPr marL="228600" lvl="1" indent="0">
              <a:buNone/>
            </a:pPr>
            <a:r>
              <a:rPr lang="en-US" sz="2400">
                <a:latin typeface="Century Gothic"/>
              </a:rPr>
              <a:t>Questions on anything presented today? Contact me at </a:t>
            </a:r>
            <a:r>
              <a:rPr lang="en-US" sz="2400">
                <a:solidFill>
                  <a:schemeClr val="accent3"/>
                </a:solidFill>
                <a:latin typeface="Century Gothic"/>
              </a:rPr>
              <a:t>Cait.Obenauf@himss.org</a:t>
            </a:r>
          </a:p>
        </p:txBody>
      </p:sp>
      <p:sp>
        <p:nvSpPr>
          <p:cNvPr id="5" name="Footer Placeholder 4">
            <a:extLst>
              <a:ext uri="{FF2B5EF4-FFF2-40B4-BE49-F238E27FC236}">
                <a16:creationId xmlns:a16="http://schemas.microsoft.com/office/drawing/2014/main" id="{A22D5FAD-C66E-BA06-415E-0C3F2C38AC65}"/>
              </a:ext>
            </a:extLst>
          </p:cNvPr>
          <p:cNvSpPr>
            <a:spLocks noGrp="1"/>
          </p:cNvSpPr>
          <p:nvPr>
            <p:ph type="ftr" sz="quarter" idx="12"/>
          </p:nvPr>
        </p:nvSpPr>
        <p:spPr/>
        <p:txBody>
          <a:bodyPr/>
          <a:lstStyle/>
          <a:p>
            <a:r>
              <a:rPr lang="en-US"/>
              <a:t>It's a Matter of When: Responding to a Ransomware Attack</a:t>
            </a:r>
          </a:p>
        </p:txBody>
      </p:sp>
    </p:spTree>
    <p:extLst>
      <p:ext uri="{BB962C8B-B14F-4D97-AF65-F5344CB8AC3E}">
        <p14:creationId xmlns:p14="http://schemas.microsoft.com/office/powerpoint/2010/main" val="117109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6">
            <a:extLst>
              <a:ext uri="{FF2B5EF4-FFF2-40B4-BE49-F238E27FC236}">
                <a16:creationId xmlns:a16="http://schemas.microsoft.com/office/drawing/2014/main" id="{2E20B529-4F14-D14E-B5FA-4BF3A2FD6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4351690" y="2242379"/>
            <a:ext cx="2614625" cy="2615824"/>
          </a:xfrm>
          <a:prstGeom prst="ellipse">
            <a:avLst/>
          </a:prstGeom>
          <a:noFill/>
          <a:ln>
            <a:noFill/>
          </a:ln>
        </p:spPr>
      </p:pic>
      <p:pic>
        <p:nvPicPr>
          <p:cNvPr id="18" name="Picture Placeholder 6">
            <a:extLst>
              <a:ext uri="{FF2B5EF4-FFF2-40B4-BE49-F238E27FC236}">
                <a16:creationId xmlns:a16="http://schemas.microsoft.com/office/drawing/2014/main" id="{0988E0D7-F692-1446-B1C3-1557D00FC2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7744424" y="2242379"/>
            <a:ext cx="2614625" cy="2615824"/>
          </a:xfrm>
          <a:prstGeom prst="ellipse">
            <a:avLst/>
          </a:prstGeom>
          <a:noFill/>
          <a:ln>
            <a:noFill/>
          </a:ln>
        </p:spPr>
      </p:pic>
      <p:pic>
        <p:nvPicPr>
          <p:cNvPr id="16" name="Picture Placeholder 6">
            <a:extLst>
              <a:ext uri="{FF2B5EF4-FFF2-40B4-BE49-F238E27FC236}">
                <a16:creationId xmlns:a16="http://schemas.microsoft.com/office/drawing/2014/main" id="{0F46950C-63F4-ED42-815F-C8163A797A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940095" y="2242380"/>
            <a:ext cx="2614625" cy="261582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5</a:t>
            </a:fld>
            <a:endParaRPr lang="en-US"/>
          </a:p>
        </p:txBody>
      </p:sp>
      <p:pic>
        <p:nvPicPr>
          <p:cNvPr id="8" name="Picture Placeholder 7" descr="A close-up of a person smiling&#10;&#10;Description automatically generated">
            <a:extLst>
              <a:ext uri="{FF2B5EF4-FFF2-40B4-BE49-F238E27FC236}">
                <a16:creationId xmlns:a16="http://schemas.microsoft.com/office/drawing/2014/main" id="{931D4BB6-4712-7B3F-1AB5-A429355814F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34" t="3523" r="334" b="16477"/>
          <a:stretch/>
        </p:blipFill>
        <p:spPr>
          <a:xfrm>
            <a:off x="1344613" y="2208213"/>
            <a:ext cx="2638425" cy="2638425"/>
          </a:xfrm>
        </p:spPr>
      </p:pic>
      <p:pic>
        <p:nvPicPr>
          <p:cNvPr id="10" name="Picture Placeholder 9">
            <a:extLst>
              <a:ext uri="{FF2B5EF4-FFF2-40B4-BE49-F238E27FC236}">
                <a16:creationId xmlns:a16="http://schemas.microsoft.com/office/drawing/2014/main" id="{4E288575-4E3B-3CAF-7FFE-2D2C740AEE6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6591" b="19097"/>
          <a:stretch/>
        </p:blipFill>
        <p:spPr>
          <a:xfrm>
            <a:off x="4703705" y="2208213"/>
            <a:ext cx="2661465" cy="2638424"/>
          </a:xfrm>
          <a:prstGeom prst="flowChartConnector">
            <a:avLst/>
          </a:prstGeom>
        </p:spPr>
      </p:pic>
      <p:pic>
        <p:nvPicPr>
          <p:cNvPr id="14" name="Picture Placeholder 13">
            <a:extLst>
              <a:ext uri="{FF2B5EF4-FFF2-40B4-BE49-F238E27FC236}">
                <a16:creationId xmlns:a16="http://schemas.microsoft.com/office/drawing/2014/main" id="{A69BE15E-06F9-4544-F86E-DF703B1C5446}"/>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4992" r="150"/>
          <a:stretch/>
        </p:blipFill>
        <p:spPr>
          <a:xfrm>
            <a:off x="8115300" y="2208213"/>
            <a:ext cx="2638425" cy="2638425"/>
          </a:xfrm>
        </p:spPr>
      </p:pic>
      <p:sp>
        <p:nvSpPr>
          <p:cNvPr id="11" name="TextBox 10"/>
          <p:cNvSpPr txBox="1"/>
          <p:nvPr/>
        </p:nvSpPr>
        <p:spPr>
          <a:xfrm>
            <a:off x="1386019" y="5611040"/>
            <a:ext cx="2548545" cy="584584"/>
          </a:xfrm>
          <a:prstGeom prst="rect">
            <a:avLst/>
          </a:prstGeom>
          <a:noFill/>
        </p:spPr>
        <p:txBody>
          <a:bodyPr wrap="square" lIns="0" rIns="0" rtlCol="0">
            <a:spAutoFit/>
          </a:bodyPr>
          <a:lstStyle/>
          <a:p>
            <a:pPr algn="ctr">
              <a:lnSpc>
                <a:spcPct val="120000"/>
              </a:lnSpc>
            </a:pPr>
            <a:r>
              <a:rPr lang="en-US" sz="1400" i="1">
                <a:solidFill>
                  <a:schemeClr val="bg2"/>
                </a:solidFill>
                <a:latin typeface="Century Gothic" panose="020B0502020202020204" pitchFamily="34" charset="0"/>
              </a:rPr>
              <a:t>ACNIO – Nursing Informatics, The Cleveland Clinic</a:t>
            </a:r>
          </a:p>
        </p:txBody>
      </p:sp>
      <p:sp>
        <p:nvSpPr>
          <p:cNvPr id="13" name="TextBox 12"/>
          <p:cNvSpPr txBox="1"/>
          <p:nvPr/>
        </p:nvSpPr>
        <p:spPr>
          <a:xfrm>
            <a:off x="4898429" y="5448967"/>
            <a:ext cx="2315766" cy="843116"/>
          </a:xfrm>
          <a:prstGeom prst="rect">
            <a:avLst/>
          </a:prstGeom>
          <a:noFill/>
        </p:spPr>
        <p:txBody>
          <a:bodyPr wrap="square" lIns="0" rIns="0" rtlCol="0">
            <a:spAutoFit/>
          </a:bodyPr>
          <a:lstStyle/>
          <a:p>
            <a:pPr algn="ctr">
              <a:lnSpc>
                <a:spcPct val="120000"/>
              </a:lnSpc>
            </a:pPr>
            <a:r>
              <a:rPr lang="en-US" sz="1400" i="1">
                <a:solidFill>
                  <a:schemeClr val="bg2"/>
                </a:solidFill>
                <a:latin typeface="Century Gothic" panose="020B0502020202020204" pitchFamily="34" charset="0"/>
              </a:rPr>
              <a:t>Associate Vice President, App Services, UAB Medicine</a:t>
            </a:r>
          </a:p>
        </p:txBody>
      </p:sp>
      <p:sp>
        <p:nvSpPr>
          <p:cNvPr id="15" name="TextBox 14"/>
          <p:cNvSpPr txBox="1"/>
          <p:nvPr/>
        </p:nvSpPr>
        <p:spPr>
          <a:xfrm>
            <a:off x="8028253" y="5503463"/>
            <a:ext cx="3092281" cy="843116"/>
          </a:xfrm>
          <a:prstGeom prst="rect">
            <a:avLst/>
          </a:prstGeom>
          <a:noFill/>
        </p:spPr>
        <p:txBody>
          <a:bodyPr wrap="square" lIns="0" rIns="0" rtlCol="0">
            <a:spAutoFit/>
          </a:bodyPr>
          <a:lstStyle/>
          <a:p>
            <a:pPr algn="ctr">
              <a:lnSpc>
                <a:spcPct val="120000"/>
              </a:lnSpc>
            </a:pPr>
            <a:r>
              <a:rPr lang="en-US" sz="1400" i="1">
                <a:solidFill>
                  <a:schemeClr val="bg2"/>
                </a:solidFill>
                <a:latin typeface="Century Gothic" panose="020B0502020202020204" pitchFamily="34" charset="0"/>
              </a:rPr>
              <a:t>Senior Director, Clinical Applications</a:t>
            </a:r>
          </a:p>
          <a:p>
            <a:pPr algn="ctr">
              <a:lnSpc>
                <a:spcPct val="120000"/>
              </a:lnSpc>
            </a:pPr>
            <a:r>
              <a:rPr lang="en-US" sz="1400" i="1">
                <a:solidFill>
                  <a:schemeClr val="bg2"/>
                </a:solidFill>
                <a:latin typeface="Century Gothic" panose="020B0502020202020204" pitchFamily="34" charset="0"/>
              </a:rPr>
              <a:t>Ann &amp; Robert H. Lurie Children's Hospital of Chicago</a:t>
            </a:r>
          </a:p>
        </p:txBody>
      </p:sp>
      <p:sp>
        <p:nvSpPr>
          <p:cNvPr id="20" name="Title 1">
            <a:extLst>
              <a:ext uri="{FF2B5EF4-FFF2-40B4-BE49-F238E27FC236}">
                <a16:creationId xmlns:a16="http://schemas.microsoft.com/office/drawing/2014/main" id="{4DAF99CA-48C9-2942-96FD-52DD3C8813F8}"/>
              </a:ext>
            </a:extLst>
          </p:cNvPr>
          <p:cNvSpPr txBox="1">
            <a:spLocks/>
          </p:cNvSpPr>
          <p:nvPr/>
        </p:nvSpPr>
        <p:spPr>
          <a:xfrm>
            <a:off x="838200" y="1116741"/>
            <a:ext cx="9833429" cy="1028700"/>
          </a:xfrm>
          <a:prstGeom prst="rect">
            <a:avLst/>
          </a:prstGeom>
        </p:spPr>
        <p:txBody>
          <a:bodyPr wrap="square" lIns="0" tIns="45720" rIns="91440" bIns="45720" anchor="t"/>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a:latin typeface="Prometo Medium"/>
              </a:rPr>
              <a:t>Meet the Speakers </a:t>
            </a:r>
            <a:endParaRPr lang="en-US"/>
          </a:p>
        </p:txBody>
      </p:sp>
      <p:sp>
        <p:nvSpPr>
          <p:cNvPr id="19" name="TextBox 18"/>
          <p:cNvSpPr txBox="1"/>
          <p:nvPr/>
        </p:nvSpPr>
        <p:spPr>
          <a:xfrm>
            <a:off x="874846" y="5013468"/>
            <a:ext cx="3570893" cy="646331"/>
          </a:xfrm>
          <a:prstGeom prst="rect">
            <a:avLst/>
          </a:prstGeom>
          <a:noFill/>
        </p:spPr>
        <p:txBody>
          <a:bodyPr wrap="square" rtlCol="0">
            <a:spAutoFit/>
          </a:bodyPr>
          <a:lstStyle/>
          <a:p>
            <a:pPr algn="ctr"/>
            <a:r>
              <a:rPr lang="en-US">
                <a:solidFill>
                  <a:schemeClr val="accent1"/>
                </a:solidFill>
                <a:latin typeface="Prometo Medium" panose="020B0704030203060203" pitchFamily="34" charset="0"/>
              </a:rPr>
              <a:t>Nelita Iuppa, DNP, MS, RN-BC, FHIMSS</a:t>
            </a:r>
          </a:p>
        </p:txBody>
      </p:sp>
      <p:sp>
        <p:nvSpPr>
          <p:cNvPr id="21" name="TextBox 20"/>
          <p:cNvSpPr txBox="1"/>
          <p:nvPr/>
        </p:nvSpPr>
        <p:spPr>
          <a:xfrm>
            <a:off x="4343634" y="5013468"/>
            <a:ext cx="3425356" cy="369332"/>
          </a:xfrm>
          <a:prstGeom prst="rect">
            <a:avLst/>
          </a:prstGeom>
          <a:noFill/>
        </p:spPr>
        <p:txBody>
          <a:bodyPr wrap="square" rtlCol="0">
            <a:spAutoFit/>
          </a:bodyPr>
          <a:lstStyle/>
          <a:p>
            <a:pPr algn="ctr"/>
            <a:r>
              <a:rPr lang="en-US">
                <a:solidFill>
                  <a:schemeClr val="accent1"/>
                </a:solidFill>
                <a:latin typeface="Prometo Medium" panose="020B0704030203060203" pitchFamily="34" charset="0"/>
              </a:rPr>
              <a:t>Melanie Turner, MSN</a:t>
            </a:r>
          </a:p>
        </p:txBody>
      </p:sp>
      <p:sp>
        <p:nvSpPr>
          <p:cNvPr id="22" name="TextBox 21"/>
          <p:cNvSpPr txBox="1"/>
          <p:nvPr/>
        </p:nvSpPr>
        <p:spPr>
          <a:xfrm>
            <a:off x="7788272" y="5013468"/>
            <a:ext cx="3572245" cy="646331"/>
          </a:xfrm>
          <a:prstGeom prst="rect">
            <a:avLst/>
          </a:prstGeom>
          <a:noFill/>
        </p:spPr>
        <p:txBody>
          <a:bodyPr wrap="square" rtlCol="0">
            <a:spAutoFit/>
          </a:bodyPr>
          <a:lstStyle/>
          <a:p>
            <a:pPr algn="ctr"/>
            <a:r>
              <a:rPr lang="en-US">
                <a:solidFill>
                  <a:schemeClr val="accent1"/>
                </a:solidFill>
                <a:latin typeface="Prometo Medium" panose="020B0704030203060203" pitchFamily="34" charset="0"/>
              </a:rPr>
              <a:t>Robert Steele, BSN, CPC, SHIMSS</a:t>
            </a:r>
          </a:p>
        </p:txBody>
      </p:sp>
      <p:sp>
        <p:nvSpPr>
          <p:cNvPr id="3" name="Footer Placeholder 2">
            <a:extLst>
              <a:ext uri="{FF2B5EF4-FFF2-40B4-BE49-F238E27FC236}">
                <a16:creationId xmlns:a16="http://schemas.microsoft.com/office/drawing/2014/main" id="{ED97D6A6-8256-4C6A-DB20-A238B01FF90F}"/>
              </a:ext>
            </a:extLst>
          </p:cNvPr>
          <p:cNvSpPr>
            <a:spLocks noGrp="1"/>
          </p:cNvSpPr>
          <p:nvPr>
            <p:ph type="ftr" sz="quarter" idx="16"/>
          </p:nvPr>
        </p:nvSpPr>
        <p:spPr/>
        <p:txBody>
          <a:bodyPr/>
          <a:lstStyle/>
          <a:p>
            <a:r>
              <a:rPr lang="en-US"/>
              <a:t>It's a Matter of When: Responding to a Ransomware Attack</a:t>
            </a:r>
          </a:p>
        </p:txBody>
      </p:sp>
    </p:spTree>
    <p:extLst>
      <p:ext uri="{BB962C8B-B14F-4D97-AF65-F5344CB8AC3E}">
        <p14:creationId xmlns:p14="http://schemas.microsoft.com/office/powerpoint/2010/main" val="365469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1CF725-077C-F1E1-A8DE-4769DFD7B329}"/>
              </a:ext>
            </a:extLst>
          </p:cNvPr>
          <p:cNvSpPr>
            <a:spLocks noGrp="1"/>
          </p:cNvSpPr>
          <p:nvPr>
            <p:ph type="sldNum" sz="quarter" idx="12"/>
          </p:nvPr>
        </p:nvSpPr>
        <p:spPr/>
        <p:txBody>
          <a:bodyPr/>
          <a:lstStyle/>
          <a:p>
            <a:fld id="{2F8AF2E6-64A8-0F46-AF27-0A96D82A033B}" type="slidenum">
              <a:rPr lang="en-US" smtClean="0"/>
              <a:pPr/>
              <a:t>6</a:t>
            </a:fld>
            <a:endParaRPr lang="en-US"/>
          </a:p>
        </p:txBody>
      </p:sp>
      <p:sp>
        <p:nvSpPr>
          <p:cNvPr id="3" name="Title 2">
            <a:extLst>
              <a:ext uri="{FF2B5EF4-FFF2-40B4-BE49-F238E27FC236}">
                <a16:creationId xmlns:a16="http://schemas.microsoft.com/office/drawing/2014/main" id="{E0995703-9AEF-B261-5589-ABEA972259E9}"/>
              </a:ext>
            </a:extLst>
          </p:cNvPr>
          <p:cNvSpPr>
            <a:spLocks noGrp="1"/>
          </p:cNvSpPr>
          <p:nvPr>
            <p:ph type="title"/>
          </p:nvPr>
        </p:nvSpPr>
        <p:spPr/>
        <p:txBody>
          <a:bodyPr/>
          <a:lstStyle/>
          <a:p>
            <a:r>
              <a:rPr lang="en-US">
                <a:latin typeface="Prometo Medium"/>
              </a:rPr>
              <a:t>Speakers Supporting Discussion </a:t>
            </a:r>
            <a:endParaRPr lang="en-US"/>
          </a:p>
        </p:txBody>
      </p:sp>
      <p:sp>
        <p:nvSpPr>
          <p:cNvPr id="5" name="Footer Placeholder 4">
            <a:extLst>
              <a:ext uri="{FF2B5EF4-FFF2-40B4-BE49-F238E27FC236}">
                <a16:creationId xmlns:a16="http://schemas.microsoft.com/office/drawing/2014/main" id="{55F5341D-6F90-465C-588B-D0B46736BE20}"/>
              </a:ext>
            </a:extLst>
          </p:cNvPr>
          <p:cNvSpPr>
            <a:spLocks noGrp="1"/>
          </p:cNvSpPr>
          <p:nvPr>
            <p:ph type="ftr" sz="quarter" idx="14"/>
          </p:nvPr>
        </p:nvSpPr>
        <p:spPr/>
        <p:txBody>
          <a:bodyPr/>
          <a:lstStyle/>
          <a:p>
            <a:r>
              <a:rPr lang="en-US"/>
              <a:t>It's a Matter of When: Responding to a Ransomware Attack</a:t>
            </a:r>
          </a:p>
        </p:txBody>
      </p:sp>
      <p:pic>
        <p:nvPicPr>
          <p:cNvPr id="7" name="Picture Placeholder 6">
            <a:extLst>
              <a:ext uri="{FF2B5EF4-FFF2-40B4-BE49-F238E27FC236}">
                <a16:creationId xmlns:a16="http://schemas.microsoft.com/office/drawing/2014/main" id="{2DD43E2C-4AFC-8D53-C4DE-62C080B5D0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2078015" y="2201740"/>
            <a:ext cx="2614625" cy="2615824"/>
          </a:xfrm>
          <a:prstGeom prst="ellipse">
            <a:avLst/>
          </a:prstGeom>
          <a:noFill/>
          <a:ln>
            <a:noFill/>
          </a:ln>
        </p:spPr>
      </p:pic>
      <p:pic>
        <p:nvPicPr>
          <p:cNvPr id="9" name="Picture Placeholder 7">
            <a:extLst>
              <a:ext uri="{FF2B5EF4-FFF2-40B4-BE49-F238E27FC236}">
                <a16:creationId xmlns:a16="http://schemas.microsoft.com/office/drawing/2014/main" id="{33CA22B4-FA4D-1380-BE8F-4B4300E6E9D8}"/>
              </a:ext>
            </a:extLst>
          </p:cNvPr>
          <p:cNvPicPr>
            <a:picLocks noChangeAspect="1"/>
          </p:cNvPicPr>
          <p:nvPr/>
        </p:nvPicPr>
        <p:blipFill rotWithShape="1">
          <a:blip r:embed="rId3"/>
          <a:srcRect l="9034" t="311" r="10017" b="391"/>
          <a:stretch/>
        </p:blipFill>
        <p:spPr>
          <a:xfrm>
            <a:off x="2407779" y="2178891"/>
            <a:ext cx="2787731" cy="2720149"/>
          </a:xfrm>
          <a:prstGeom prst="flowChartConnector">
            <a:avLst/>
          </a:prstGeom>
        </p:spPr>
      </p:pic>
      <p:sp>
        <p:nvSpPr>
          <p:cNvPr id="11" name="TextBox 10">
            <a:extLst>
              <a:ext uri="{FF2B5EF4-FFF2-40B4-BE49-F238E27FC236}">
                <a16:creationId xmlns:a16="http://schemas.microsoft.com/office/drawing/2014/main" id="{868772EF-72B4-44FB-61EB-9F7703D646AF}"/>
              </a:ext>
            </a:extLst>
          </p:cNvPr>
          <p:cNvSpPr txBox="1"/>
          <p:nvPr/>
        </p:nvSpPr>
        <p:spPr>
          <a:xfrm>
            <a:off x="2523939" y="5570400"/>
            <a:ext cx="2548545" cy="843116"/>
          </a:xfrm>
          <a:prstGeom prst="rect">
            <a:avLst/>
          </a:prstGeom>
          <a:noFill/>
        </p:spPr>
        <p:txBody>
          <a:bodyPr wrap="square" lIns="0" rIns="0" rtlCol="0">
            <a:spAutoFit/>
          </a:bodyPr>
          <a:lstStyle/>
          <a:p>
            <a:pPr algn="ctr">
              <a:lnSpc>
                <a:spcPct val="120000"/>
              </a:lnSpc>
            </a:pPr>
            <a:r>
              <a:rPr lang="en-US" sz="1400" i="1">
                <a:solidFill>
                  <a:schemeClr val="bg2"/>
                </a:solidFill>
                <a:latin typeface="Century Gothic" panose="020B0502020202020204" pitchFamily="34" charset="0"/>
              </a:rPr>
              <a:t>Senior Principal, Cybersecurity and Privacy HIMSS</a:t>
            </a:r>
          </a:p>
        </p:txBody>
      </p:sp>
      <p:sp>
        <p:nvSpPr>
          <p:cNvPr id="13" name="TextBox 12">
            <a:extLst>
              <a:ext uri="{FF2B5EF4-FFF2-40B4-BE49-F238E27FC236}">
                <a16:creationId xmlns:a16="http://schemas.microsoft.com/office/drawing/2014/main" id="{0730FA4D-65AD-9B1F-AB8D-42B8CED566F7}"/>
              </a:ext>
            </a:extLst>
          </p:cNvPr>
          <p:cNvSpPr txBox="1"/>
          <p:nvPr/>
        </p:nvSpPr>
        <p:spPr>
          <a:xfrm>
            <a:off x="2012766" y="4972828"/>
            <a:ext cx="3570893" cy="646331"/>
          </a:xfrm>
          <a:prstGeom prst="rect">
            <a:avLst/>
          </a:prstGeom>
          <a:noFill/>
        </p:spPr>
        <p:txBody>
          <a:bodyPr wrap="square" rtlCol="0">
            <a:spAutoFit/>
          </a:bodyPr>
          <a:lstStyle/>
          <a:p>
            <a:pPr algn="ctr"/>
            <a:r>
              <a:rPr lang="en-US">
                <a:solidFill>
                  <a:schemeClr val="accent1"/>
                </a:solidFill>
                <a:latin typeface="Prometo Medium" panose="020B0704030203060203" pitchFamily="34" charset="0"/>
              </a:rPr>
              <a:t>Lee Kim, JD CISSP CIPP/US FHIMSS</a:t>
            </a:r>
          </a:p>
        </p:txBody>
      </p:sp>
      <p:pic>
        <p:nvPicPr>
          <p:cNvPr id="15" name="Picture Placeholder 6">
            <a:extLst>
              <a:ext uri="{FF2B5EF4-FFF2-40B4-BE49-F238E27FC236}">
                <a16:creationId xmlns:a16="http://schemas.microsoft.com/office/drawing/2014/main" id="{7C8E9DC3-EB43-9109-A992-52A3640D68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6995455" y="2211900"/>
            <a:ext cx="2614625" cy="2615824"/>
          </a:xfrm>
          <a:prstGeom prst="ellipse">
            <a:avLst/>
          </a:prstGeom>
          <a:noFill/>
          <a:ln>
            <a:noFill/>
          </a:ln>
        </p:spPr>
      </p:pic>
      <p:pic>
        <p:nvPicPr>
          <p:cNvPr id="17" name="Picture Placeholder 7">
            <a:extLst>
              <a:ext uri="{FF2B5EF4-FFF2-40B4-BE49-F238E27FC236}">
                <a16:creationId xmlns:a16="http://schemas.microsoft.com/office/drawing/2014/main" id="{4E088782-3908-FA93-56BF-E3C0E606D0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99973" y="2177733"/>
            <a:ext cx="2638425" cy="2638425"/>
          </a:xfrm>
          <a:prstGeom prst="flowChartConnector">
            <a:avLst/>
          </a:prstGeom>
        </p:spPr>
      </p:pic>
      <p:sp>
        <p:nvSpPr>
          <p:cNvPr id="19" name="TextBox 18">
            <a:extLst>
              <a:ext uri="{FF2B5EF4-FFF2-40B4-BE49-F238E27FC236}">
                <a16:creationId xmlns:a16="http://schemas.microsoft.com/office/drawing/2014/main" id="{C71DA5CF-F834-0B7F-B429-818D9A5A5EE0}"/>
              </a:ext>
            </a:extLst>
          </p:cNvPr>
          <p:cNvSpPr txBox="1"/>
          <p:nvPr/>
        </p:nvSpPr>
        <p:spPr>
          <a:xfrm>
            <a:off x="7228019" y="5586368"/>
            <a:ext cx="2548545" cy="843116"/>
          </a:xfrm>
          <a:prstGeom prst="rect">
            <a:avLst/>
          </a:prstGeom>
          <a:noFill/>
        </p:spPr>
        <p:txBody>
          <a:bodyPr wrap="square" lIns="0" rIns="0" rtlCol="0">
            <a:spAutoFit/>
          </a:bodyPr>
          <a:lstStyle/>
          <a:p>
            <a:pPr algn="ctr">
              <a:lnSpc>
                <a:spcPct val="120000"/>
              </a:lnSpc>
            </a:pPr>
            <a:r>
              <a:rPr lang="en-US" sz="1400" i="1">
                <a:solidFill>
                  <a:schemeClr val="bg2"/>
                </a:solidFill>
                <a:latin typeface="Century Gothic" panose="020B0502020202020204" pitchFamily="34" charset="0"/>
              </a:rPr>
              <a:t>Chief Information Security Officer/Executive Director</a:t>
            </a:r>
          </a:p>
          <a:p>
            <a:pPr algn="ctr">
              <a:lnSpc>
                <a:spcPct val="120000"/>
              </a:lnSpc>
            </a:pPr>
            <a:r>
              <a:rPr lang="en-US" sz="1400" i="1">
                <a:solidFill>
                  <a:schemeClr val="bg2"/>
                </a:solidFill>
                <a:latin typeface="Century Gothic" panose="020B0502020202020204" pitchFamily="34" charset="0"/>
              </a:rPr>
              <a:t>Indiana University Health</a:t>
            </a:r>
          </a:p>
        </p:txBody>
      </p:sp>
      <p:sp>
        <p:nvSpPr>
          <p:cNvPr id="21" name="TextBox 20">
            <a:extLst>
              <a:ext uri="{FF2B5EF4-FFF2-40B4-BE49-F238E27FC236}">
                <a16:creationId xmlns:a16="http://schemas.microsoft.com/office/drawing/2014/main" id="{8542F4C6-932B-A843-1B8F-FAF4835E9A54}"/>
              </a:ext>
            </a:extLst>
          </p:cNvPr>
          <p:cNvSpPr txBox="1"/>
          <p:nvPr/>
        </p:nvSpPr>
        <p:spPr>
          <a:xfrm>
            <a:off x="6716846" y="5186188"/>
            <a:ext cx="3570893" cy="369332"/>
          </a:xfrm>
          <a:prstGeom prst="rect">
            <a:avLst/>
          </a:prstGeom>
          <a:noFill/>
        </p:spPr>
        <p:txBody>
          <a:bodyPr wrap="square" rtlCol="0">
            <a:spAutoFit/>
          </a:bodyPr>
          <a:lstStyle/>
          <a:p>
            <a:pPr algn="ctr"/>
            <a:r>
              <a:rPr lang="en-US">
                <a:solidFill>
                  <a:schemeClr val="accent1"/>
                </a:solidFill>
                <a:latin typeface="Prometo Medium" panose="020B0704030203060203" pitchFamily="34" charset="0"/>
              </a:rPr>
              <a:t>Mitch Parker, MBA, CISSP</a:t>
            </a:r>
          </a:p>
        </p:txBody>
      </p:sp>
    </p:spTree>
    <p:extLst>
      <p:ext uri="{BB962C8B-B14F-4D97-AF65-F5344CB8AC3E}">
        <p14:creationId xmlns:p14="http://schemas.microsoft.com/office/powerpoint/2010/main" val="272953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F3FF-5BAC-D56F-90DD-404F1375ABB1}"/>
              </a:ext>
            </a:extLst>
          </p:cNvPr>
          <p:cNvSpPr>
            <a:spLocks noGrp="1"/>
          </p:cNvSpPr>
          <p:nvPr>
            <p:ph type="title"/>
          </p:nvPr>
        </p:nvSpPr>
        <p:spPr>
          <a:xfrm>
            <a:off x="0" y="1"/>
            <a:ext cx="10515600" cy="828136"/>
          </a:xfrm>
        </p:spPr>
        <p:txBody>
          <a:bodyPr/>
          <a:lstStyle/>
          <a:p>
            <a:r>
              <a:rPr lang="en-US"/>
              <a:t>Intro</a:t>
            </a:r>
          </a:p>
        </p:txBody>
      </p:sp>
      <p:sp>
        <p:nvSpPr>
          <p:cNvPr id="3" name="Content Placeholder 2">
            <a:extLst>
              <a:ext uri="{FF2B5EF4-FFF2-40B4-BE49-F238E27FC236}">
                <a16:creationId xmlns:a16="http://schemas.microsoft.com/office/drawing/2014/main" id="{962BA3FB-3E02-22F5-CCF4-E4A8F73809A2}"/>
              </a:ext>
            </a:extLst>
          </p:cNvPr>
          <p:cNvSpPr>
            <a:spLocks noGrp="1"/>
          </p:cNvSpPr>
          <p:nvPr>
            <p:ph idx="1"/>
          </p:nvPr>
        </p:nvSpPr>
        <p:spPr>
          <a:xfrm>
            <a:off x="152400" y="603849"/>
            <a:ext cx="11887200" cy="5650301"/>
          </a:xfrm>
        </p:spPr>
        <p:txBody>
          <a:bodyPr>
            <a:normAutofit fontScale="77500" lnSpcReduction="20000"/>
          </a:bodyPr>
          <a:lstStyle/>
          <a:p>
            <a:pPr marL="0" indent="0">
              <a:buNone/>
            </a:pPr>
            <a:r>
              <a:rPr lang="en-US"/>
              <a:t>Welcome to our Cyber Readiness event. </a:t>
            </a:r>
            <a:br>
              <a:rPr lang="en-US"/>
            </a:br>
            <a:endParaRPr lang="en-US"/>
          </a:p>
          <a:p>
            <a:pPr marL="0" indent="0">
              <a:buNone/>
            </a:pPr>
            <a:r>
              <a:rPr lang="en-US"/>
              <a:t>Today we will talk about nurses and informatics professionals’ roles in cyber events. We will discuss the impacts of events on nursing practice as well as preparation for and response to events. You will leave this event with ideas and resources for enhancing practice, and </a:t>
            </a:r>
            <a:r>
              <a:rPr lang="en-US">
                <a:solidFill>
                  <a:srgbClr val="7030A0"/>
                </a:solidFill>
              </a:rPr>
              <a:t>facilitating a dialog in your own organization around key preparation tasks to consider.</a:t>
            </a:r>
            <a:r>
              <a:rPr lang="en-US"/>
              <a:t> </a:t>
            </a:r>
            <a:br>
              <a:rPr lang="en-US"/>
            </a:br>
            <a:endParaRPr lang="en-US"/>
          </a:p>
          <a:p>
            <a:pPr marL="0" indent="0">
              <a:buNone/>
            </a:pPr>
            <a:r>
              <a:rPr lang="en-US">
                <a:solidFill>
                  <a:srgbClr val="7030A0"/>
                </a:solidFill>
              </a:rPr>
              <a:t>Today’s objectives include (and maybe post to its own slide?):</a:t>
            </a:r>
          </a:p>
          <a:p>
            <a:pPr marL="514350" indent="-514350">
              <a:buFont typeface="+mj-lt"/>
              <a:buAutoNum type="arabicPeriod"/>
            </a:pPr>
            <a:r>
              <a:rPr lang="en-US" sz="2300" b="1">
                <a:solidFill>
                  <a:srgbClr val="7030A0"/>
                </a:solidFill>
                <a:latin typeface="Lato" pitchFamily="34" charset="0"/>
                <a:ea typeface="Lato" pitchFamily="34" charset="-122"/>
                <a:cs typeface="Lato" pitchFamily="34" charset="-120"/>
              </a:rPr>
              <a:t>Understand short and long term impact of major cyber attacks on nursing practice and steps nursing can take to protect their work.</a:t>
            </a:r>
            <a:br>
              <a:rPr lang="en-US" sz="2300" b="1">
                <a:solidFill>
                  <a:srgbClr val="7030A0"/>
                </a:solidFill>
                <a:latin typeface="Lato" pitchFamily="34" charset="0"/>
                <a:ea typeface="Lato" pitchFamily="34" charset="-122"/>
                <a:cs typeface="Lato" pitchFamily="34" charset="-120"/>
              </a:rPr>
            </a:br>
            <a:r>
              <a:rPr lang="en-US" sz="2300" b="1">
                <a:solidFill>
                  <a:srgbClr val="7030A0"/>
                </a:solidFill>
                <a:latin typeface="Lato" pitchFamily="34" charset="0"/>
                <a:ea typeface="Lato" pitchFamily="34" charset="-122"/>
                <a:cs typeface="Lato" pitchFamily="34" charset="-120"/>
              </a:rPr>
              <a:t> </a:t>
            </a:r>
            <a:br>
              <a:rPr lang="en-US" sz="2300" b="1">
                <a:solidFill>
                  <a:srgbClr val="7030A0"/>
                </a:solidFill>
                <a:latin typeface="Lato" pitchFamily="34" charset="0"/>
                <a:ea typeface="Lato" pitchFamily="34" charset="-122"/>
                <a:cs typeface="Lato" pitchFamily="34" charset="-120"/>
              </a:rPr>
            </a:br>
            <a:endParaRPr lang="en-US" sz="2300" b="1">
              <a:solidFill>
                <a:srgbClr val="7030A0"/>
              </a:solidFill>
            </a:endParaRPr>
          </a:p>
          <a:p>
            <a:pPr marL="514350" indent="-514350">
              <a:buFont typeface="+mj-lt"/>
              <a:buAutoNum type="arabicPeriod"/>
            </a:pPr>
            <a:r>
              <a:rPr lang="en-US" sz="2300" b="1">
                <a:solidFill>
                  <a:srgbClr val="7030A0"/>
                </a:solidFill>
                <a:latin typeface="Lato" pitchFamily="34" charset="0"/>
                <a:ea typeface="Lato" pitchFamily="34" charset="-122"/>
                <a:cs typeface="Lato" pitchFamily="34" charset="-120"/>
              </a:rPr>
              <a:t>Identify and plan business continuity tasks for mission critical system and resources for unplanned cyber outage events.</a:t>
            </a:r>
            <a:br>
              <a:rPr lang="en-US" sz="2300" b="1">
                <a:solidFill>
                  <a:srgbClr val="7030A0"/>
                </a:solidFill>
                <a:latin typeface="Lato" pitchFamily="34" charset="0"/>
                <a:ea typeface="Lato" pitchFamily="34" charset="-122"/>
                <a:cs typeface="Lato" pitchFamily="34" charset="-120"/>
              </a:rPr>
            </a:br>
            <a:br>
              <a:rPr lang="en-US" sz="2300" b="1">
                <a:solidFill>
                  <a:srgbClr val="7030A0"/>
                </a:solidFill>
                <a:latin typeface="Lato" pitchFamily="34" charset="0"/>
                <a:ea typeface="Lato" pitchFamily="34" charset="-122"/>
                <a:cs typeface="Lato" pitchFamily="34" charset="-120"/>
              </a:rPr>
            </a:br>
            <a:endParaRPr lang="en-US" sz="2300" b="1">
              <a:solidFill>
                <a:srgbClr val="7030A0"/>
              </a:solidFill>
            </a:endParaRPr>
          </a:p>
          <a:p>
            <a:pPr marL="514350" indent="-514350">
              <a:buFont typeface="+mj-lt"/>
              <a:buAutoNum type="arabicPeriod"/>
            </a:pPr>
            <a:r>
              <a:rPr lang="en-US" sz="2300" b="1">
                <a:solidFill>
                  <a:srgbClr val="7030A0"/>
                </a:solidFill>
                <a:latin typeface="Lato" pitchFamily="34" charset="0"/>
                <a:ea typeface="Lato" pitchFamily="34" charset="-122"/>
                <a:cs typeface="Lato" pitchFamily="34" charset="-120"/>
              </a:rPr>
              <a:t>Takeaway a key talking point resource to host nursing specific planning sessions in your organization.</a:t>
            </a:r>
            <a:endParaRPr lang="en-US" sz="2300">
              <a:solidFill>
                <a:srgbClr val="7030A0"/>
              </a:solidFill>
            </a:endParaRPr>
          </a:p>
          <a:p>
            <a:pPr marL="0" indent="0">
              <a:buNone/>
            </a:pPr>
            <a:endParaRPr lang="en-US">
              <a:solidFill>
                <a:srgbClr val="7030A0"/>
              </a:solidFill>
            </a:endParaRPr>
          </a:p>
          <a:p>
            <a:pPr marL="0" indent="0">
              <a:buNone/>
            </a:pPr>
            <a:r>
              <a:rPr lang="en-US"/>
              <a:t>We will utilize a scenario to help frame our discussions today. We want this session to be highly interactive so we can learn from each other. We will be using polls and chat to help make that happen.</a:t>
            </a:r>
          </a:p>
          <a:p>
            <a:pPr marL="0" indent="0">
              <a:buNone/>
            </a:pPr>
            <a:endParaRPr lang="en-US"/>
          </a:p>
          <a:p>
            <a:pPr marL="0" indent="0">
              <a:buNone/>
            </a:pPr>
            <a:endParaRPr lang="en-US"/>
          </a:p>
        </p:txBody>
      </p:sp>
    </p:spTree>
    <p:extLst>
      <p:ext uri="{BB962C8B-B14F-4D97-AF65-F5344CB8AC3E}">
        <p14:creationId xmlns:p14="http://schemas.microsoft.com/office/powerpoint/2010/main" val="206974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096895" y="1651516"/>
            <a:ext cx="0" cy="347949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D12EDF1-6427-1E4A-A94D-16A7DA927B31}"/>
              </a:ext>
            </a:extLst>
          </p:cNvPr>
          <p:cNvGrpSpPr/>
          <p:nvPr/>
        </p:nvGrpSpPr>
        <p:grpSpPr>
          <a:xfrm>
            <a:off x="5883523" y="3023425"/>
            <a:ext cx="416560" cy="416560"/>
            <a:chOff x="6052888" y="1435897"/>
            <a:chExt cx="416560" cy="416560"/>
          </a:xfrm>
          <a:solidFill>
            <a:schemeClr val="accent2"/>
          </a:solidFill>
        </p:grpSpPr>
        <p:sp>
          <p:nvSpPr>
            <p:cNvPr id="48" name="Oval 47">
              <a:extLst>
                <a:ext uri="{FF2B5EF4-FFF2-40B4-BE49-F238E27FC236}">
                  <a16:creationId xmlns:a16="http://schemas.microsoft.com/office/drawing/2014/main" id="{6D837585-1786-CE46-BF47-9BC847C756D8}"/>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49" name="Picture 48">
              <a:extLst>
                <a:ext uri="{FF2B5EF4-FFF2-40B4-BE49-F238E27FC236}">
                  <a16:creationId xmlns:a16="http://schemas.microsoft.com/office/drawing/2014/main" id="{42B79302-86B2-C246-8137-26D7B043879C}"/>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2" name="Title 1"/>
          <p:cNvSpPr>
            <a:spLocks noGrp="1"/>
          </p:cNvSpPr>
          <p:nvPr>
            <p:ph type="title"/>
          </p:nvPr>
        </p:nvSpPr>
        <p:spPr/>
        <p:txBody>
          <a:bodyPr/>
          <a:lstStyle/>
          <a:p>
            <a:r>
              <a:rPr lang="en-US"/>
              <a:t>Learning Objectives</a:t>
            </a:r>
            <a:endParaRPr lang="en-US" i="1"/>
          </a:p>
        </p:txBody>
      </p:sp>
      <p:sp>
        <p:nvSpPr>
          <p:cNvPr id="3" name="Slide Number Placeholder 2"/>
          <p:cNvSpPr>
            <a:spLocks noGrp="1"/>
          </p:cNvSpPr>
          <p:nvPr>
            <p:ph type="sldNum" sz="quarter" idx="10"/>
          </p:nvPr>
        </p:nvSpPr>
        <p:spPr/>
        <p:txBody>
          <a:bodyPr/>
          <a:lstStyle/>
          <a:p>
            <a:fld id="{D8D877B3-D348-4611-9BDB-C5374591D951}" type="slidenum">
              <a:rPr lang="en-US" smtClean="0"/>
              <a:pPr/>
              <a:t>8</a:t>
            </a:fld>
            <a:endParaRPr lang="en-US"/>
          </a:p>
        </p:txBody>
      </p:sp>
      <p:sp>
        <p:nvSpPr>
          <p:cNvPr id="15" name="TextBox 14"/>
          <p:cNvSpPr txBox="1"/>
          <p:nvPr/>
        </p:nvSpPr>
        <p:spPr>
          <a:xfrm>
            <a:off x="6687029" y="1390792"/>
            <a:ext cx="4794838" cy="923330"/>
          </a:xfrm>
          <a:prstGeom prst="rect">
            <a:avLst/>
          </a:prstGeom>
          <a:noFill/>
        </p:spPr>
        <p:txBody>
          <a:bodyPr wrap="square" lIns="0" rIns="0" rtlCol="0">
            <a:spAutoFit/>
          </a:bodyPr>
          <a:lstStyle/>
          <a:p>
            <a:r>
              <a:rPr lang="en-US" i="1">
                <a:solidFill>
                  <a:srgbClr val="1E22AA"/>
                </a:solidFill>
                <a:latin typeface="Prometo Medium" panose="020B0704030203060203" pitchFamily="34" charset="0"/>
              </a:rPr>
              <a:t>Understand short- and long-term impact of major cyber attacks on nursing practice and steps nursing can take to protect their work</a:t>
            </a:r>
          </a:p>
        </p:txBody>
      </p:sp>
      <p:sp>
        <p:nvSpPr>
          <p:cNvPr id="17" name="TextBox 16"/>
          <p:cNvSpPr txBox="1"/>
          <p:nvPr/>
        </p:nvSpPr>
        <p:spPr>
          <a:xfrm>
            <a:off x="6682413" y="3029065"/>
            <a:ext cx="4794838" cy="923330"/>
          </a:xfrm>
          <a:prstGeom prst="rect">
            <a:avLst/>
          </a:prstGeom>
          <a:noFill/>
        </p:spPr>
        <p:txBody>
          <a:bodyPr wrap="square" lIns="0" rIns="0" rtlCol="0">
            <a:spAutoFit/>
          </a:bodyPr>
          <a:lstStyle/>
          <a:p>
            <a:r>
              <a:rPr lang="en-US" i="1">
                <a:solidFill>
                  <a:srgbClr val="1E22AA"/>
                </a:solidFill>
                <a:latin typeface="Prometo Medium" panose="020B0704030203060203" pitchFamily="34" charset="0"/>
              </a:rPr>
              <a:t>Identify and plan business continuity tasks for mission critical system and resources for unplanned cyber outage events</a:t>
            </a:r>
          </a:p>
        </p:txBody>
      </p:sp>
      <p:sp>
        <p:nvSpPr>
          <p:cNvPr id="19" name="TextBox 18"/>
          <p:cNvSpPr txBox="1"/>
          <p:nvPr/>
        </p:nvSpPr>
        <p:spPr>
          <a:xfrm>
            <a:off x="6687029" y="4804353"/>
            <a:ext cx="4691104" cy="923330"/>
          </a:xfrm>
          <a:prstGeom prst="rect">
            <a:avLst/>
          </a:prstGeom>
          <a:noFill/>
        </p:spPr>
        <p:txBody>
          <a:bodyPr wrap="square" lIns="0" rIns="0" rtlCol="0">
            <a:spAutoFit/>
          </a:bodyPr>
          <a:lstStyle/>
          <a:p>
            <a:r>
              <a:rPr lang="en-US" i="1">
                <a:solidFill>
                  <a:srgbClr val="1E22AA"/>
                </a:solidFill>
                <a:latin typeface="Prometo Medium" panose="020B0704030203060203" pitchFamily="34" charset="0"/>
              </a:rPr>
              <a:t>Takeaway a key talking point resource to host nursing specific planning sessions in your organization</a:t>
            </a:r>
          </a:p>
        </p:txBody>
      </p:sp>
      <p:grpSp>
        <p:nvGrpSpPr>
          <p:cNvPr id="44" name="Group 43">
            <a:extLst>
              <a:ext uri="{FF2B5EF4-FFF2-40B4-BE49-F238E27FC236}">
                <a16:creationId xmlns:a16="http://schemas.microsoft.com/office/drawing/2014/main" id="{5995CC75-B476-0E49-8E97-E4815442082A}"/>
              </a:ext>
            </a:extLst>
          </p:cNvPr>
          <p:cNvGrpSpPr/>
          <p:nvPr/>
        </p:nvGrpSpPr>
        <p:grpSpPr>
          <a:xfrm>
            <a:off x="5895676" y="1435897"/>
            <a:ext cx="416560" cy="416560"/>
            <a:chOff x="6052888" y="1435897"/>
            <a:chExt cx="416560" cy="416560"/>
          </a:xfrm>
        </p:grpSpPr>
        <p:sp>
          <p:nvSpPr>
            <p:cNvPr id="45" name="Oval 44">
              <a:extLst>
                <a:ext uri="{FF2B5EF4-FFF2-40B4-BE49-F238E27FC236}">
                  <a16:creationId xmlns:a16="http://schemas.microsoft.com/office/drawing/2014/main" id="{B3B5C462-45B6-0B4C-A980-0482B4B74052}"/>
                </a:ext>
              </a:extLst>
            </p:cNvPr>
            <p:cNvSpPr/>
            <p:nvPr/>
          </p:nvSpPr>
          <p:spPr>
            <a:xfrm>
              <a:off x="6052888" y="1435897"/>
              <a:ext cx="416560" cy="416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46" name="Picture 45">
              <a:extLst>
                <a:ext uri="{FF2B5EF4-FFF2-40B4-BE49-F238E27FC236}">
                  <a16:creationId xmlns:a16="http://schemas.microsoft.com/office/drawing/2014/main" id="{60BB8AA9-CCB0-D14A-B77E-0DA5E76233F1}"/>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grpSp>
        <p:nvGrpSpPr>
          <p:cNvPr id="50" name="Group 49">
            <a:extLst>
              <a:ext uri="{FF2B5EF4-FFF2-40B4-BE49-F238E27FC236}">
                <a16:creationId xmlns:a16="http://schemas.microsoft.com/office/drawing/2014/main" id="{5CAF5AD7-CA74-4F46-8AD1-8830C860F105}"/>
              </a:ext>
            </a:extLst>
          </p:cNvPr>
          <p:cNvGrpSpPr/>
          <p:nvPr/>
        </p:nvGrpSpPr>
        <p:grpSpPr>
          <a:xfrm>
            <a:off x="5883523" y="4849458"/>
            <a:ext cx="416560" cy="416560"/>
            <a:chOff x="6052888" y="1435897"/>
            <a:chExt cx="416560" cy="416560"/>
          </a:xfrm>
          <a:solidFill>
            <a:schemeClr val="accent3"/>
          </a:solidFill>
        </p:grpSpPr>
        <p:sp>
          <p:nvSpPr>
            <p:cNvPr id="51" name="Oval 50">
              <a:extLst>
                <a:ext uri="{FF2B5EF4-FFF2-40B4-BE49-F238E27FC236}">
                  <a16:creationId xmlns:a16="http://schemas.microsoft.com/office/drawing/2014/main" id="{A9C857F0-240D-D442-A91B-A1D0A7FC8DF2}"/>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52" name="Picture 51">
              <a:extLst>
                <a:ext uri="{FF2B5EF4-FFF2-40B4-BE49-F238E27FC236}">
                  <a16:creationId xmlns:a16="http://schemas.microsoft.com/office/drawing/2014/main" id="{51742D9D-0E33-7A48-8300-7EF284FE2BFB}"/>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4" name="Footer Placeholder 3">
            <a:extLst>
              <a:ext uri="{FF2B5EF4-FFF2-40B4-BE49-F238E27FC236}">
                <a16:creationId xmlns:a16="http://schemas.microsoft.com/office/drawing/2014/main" id="{1E52556C-A824-D652-4B80-645F9AA1441B}"/>
              </a:ext>
            </a:extLst>
          </p:cNvPr>
          <p:cNvSpPr>
            <a:spLocks noGrp="1"/>
          </p:cNvSpPr>
          <p:nvPr>
            <p:ph type="ftr" sz="quarter" idx="11"/>
          </p:nvPr>
        </p:nvSpPr>
        <p:spPr/>
        <p:txBody>
          <a:bodyPr/>
          <a:lstStyle/>
          <a:p>
            <a:r>
              <a:rPr lang="en-US"/>
              <a:t>It's a Matter of When: Responding to a Ransomware Attack</a:t>
            </a:r>
          </a:p>
        </p:txBody>
      </p:sp>
    </p:spTree>
    <p:extLst>
      <p:ext uri="{BB962C8B-B14F-4D97-AF65-F5344CB8AC3E}">
        <p14:creationId xmlns:p14="http://schemas.microsoft.com/office/powerpoint/2010/main" val="171341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8D0A1-CD1B-9DEE-80C8-170AF1E940A8}"/>
              </a:ext>
            </a:extLst>
          </p:cNvPr>
          <p:cNvSpPr>
            <a:spLocks noGrp="1"/>
          </p:cNvSpPr>
          <p:nvPr>
            <p:ph type="sldNum" sz="quarter" idx="12"/>
          </p:nvPr>
        </p:nvSpPr>
        <p:spPr/>
        <p:txBody>
          <a:bodyPr/>
          <a:lstStyle/>
          <a:p>
            <a:fld id="{2F8AF2E6-64A8-0F46-AF27-0A96D82A033B}" type="slidenum">
              <a:rPr lang="en-US" smtClean="0"/>
              <a:pPr/>
              <a:t>9</a:t>
            </a:fld>
            <a:endParaRPr lang="en-US"/>
          </a:p>
        </p:txBody>
      </p:sp>
      <p:sp>
        <p:nvSpPr>
          <p:cNvPr id="3" name="Title 2">
            <a:extLst>
              <a:ext uri="{FF2B5EF4-FFF2-40B4-BE49-F238E27FC236}">
                <a16:creationId xmlns:a16="http://schemas.microsoft.com/office/drawing/2014/main" id="{3DB4AEEF-6CED-7420-8C32-80D31E5272E2}"/>
              </a:ext>
            </a:extLst>
          </p:cNvPr>
          <p:cNvSpPr>
            <a:spLocks noGrp="1"/>
          </p:cNvSpPr>
          <p:nvPr>
            <p:ph type="title"/>
          </p:nvPr>
        </p:nvSpPr>
        <p:spPr/>
        <p:txBody>
          <a:bodyPr/>
          <a:lstStyle/>
          <a:p>
            <a:r>
              <a:rPr lang="en-US"/>
              <a:t>Introduction</a:t>
            </a:r>
          </a:p>
        </p:txBody>
      </p:sp>
      <p:sp>
        <p:nvSpPr>
          <p:cNvPr id="4" name="Content Placeholder 3">
            <a:extLst>
              <a:ext uri="{FF2B5EF4-FFF2-40B4-BE49-F238E27FC236}">
                <a16:creationId xmlns:a16="http://schemas.microsoft.com/office/drawing/2014/main" id="{DE6926F3-FBD1-9418-FCFE-1542ECA42912}"/>
              </a:ext>
            </a:extLst>
          </p:cNvPr>
          <p:cNvSpPr>
            <a:spLocks noGrp="1"/>
          </p:cNvSpPr>
          <p:nvPr>
            <p:ph sz="quarter" idx="13"/>
          </p:nvPr>
        </p:nvSpPr>
        <p:spPr/>
        <p:txBody>
          <a:bodyPr>
            <a:normAutofit/>
          </a:bodyPr>
          <a:lstStyle/>
          <a:p>
            <a:r>
              <a:rPr lang="en-US" sz="1800"/>
              <a:t>In today’s digital environment, use of electronic systems is interwoven into every aspect of daily life</a:t>
            </a:r>
          </a:p>
          <a:p>
            <a:r>
              <a:rPr lang="en-US" sz="1800"/>
              <a:t>Electronic data is a lure for attackers who want to profit from this data, making healthcare delivery systems prime targets</a:t>
            </a:r>
          </a:p>
          <a:p>
            <a:r>
              <a:rPr lang="en-US" sz="1800"/>
              <a:t>Phishing through email is still common and an effective way of gaining access to systems. Staff remain the number one risk when they give up their usernames and passwords</a:t>
            </a:r>
          </a:p>
          <a:p>
            <a:r>
              <a:rPr lang="en-US" sz="1800"/>
              <a:t>Beyond email, attackers are using text, calls and social media to gain access to systems and your data. Ransomware attacks where attackers hold data hostage for a ransom increased by 94% in 2021</a:t>
            </a:r>
          </a:p>
        </p:txBody>
      </p:sp>
      <p:sp>
        <p:nvSpPr>
          <p:cNvPr id="5" name="Footer Placeholder 4">
            <a:extLst>
              <a:ext uri="{FF2B5EF4-FFF2-40B4-BE49-F238E27FC236}">
                <a16:creationId xmlns:a16="http://schemas.microsoft.com/office/drawing/2014/main" id="{A6ADAA3A-D6BF-023F-882E-E9075E556436}"/>
              </a:ext>
            </a:extLst>
          </p:cNvPr>
          <p:cNvSpPr>
            <a:spLocks noGrp="1"/>
          </p:cNvSpPr>
          <p:nvPr>
            <p:ph type="ftr" sz="quarter" idx="14"/>
          </p:nvPr>
        </p:nvSpPr>
        <p:spPr/>
        <p:txBody>
          <a:bodyPr/>
          <a:lstStyle/>
          <a:p>
            <a:r>
              <a:rPr lang="en-US"/>
              <a:t>It's a Matter of When: Responding to a Ransomware Attack</a:t>
            </a:r>
          </a:p>
        </p:txBody>
      </p:sp>
    </p:spTree>
    <p:extLst>
      <p:ext uri="{BB962C8B-B14F-4D97-AF65-F5344CB8AC3E}">
        <p14:creationId xmlns:p14="http://schemas.microsoft.com/office/powerpoint/2010/main" val="3371584908"/>
      </p:ext>
    </p:extLst>
  </p:cSld>
  <p:clrMapOvr>
    <a:masterClrMapping/>
  </p:clrMapOvr>
</p:sld>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2" ma:contentTypeDescription="Create a new document." ma:contentTypeScope="" ma:versionID="d4d486b9e0dcaab9af71feac8b10dcbb">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9dd39761b40595d70c646ed36e096daa"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9B2E18-3D6D-4129-9EEF-B50428E87DED}">
  <ds:schemaRefs>
    <ds:schemaRef ds:uri="184eedcf-d762-48f5-a2a1-4f5efa5950c3"/>
    <ds:schemaRef ds:uri="865d7ae4-1544-4bab-9de5-36c0e866f09f"/>
    <ds:schemaRef ds:uri="bc0b4a9f-f94f-42ef-8e22-11e70e5688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AC0CEE-E786-41BF-B37C-4A67A063502D}">
  <ds:schemaRefs>
    <ds:schemaRef ds:uri="184eedcf-d762-48f5-a2a1-4f5efa5950c3"/>
    <ds:schemaRef ds:uri="865d7ae4-1544-4bab-9de5-36c0e866f09f"/>
    <ds:schemaRef ds:uri="bc0b4a9f-f94f-42ef-8e22-11e70e568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BC7D5D-C6EE-4A96-8673-68F18D02A4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5</Notes>
  <HiddenSlides>15</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HIMSS Main Template</vt:lpstr>
      <vt:lpstr>It’s a Matter of When: Responding to a Ransomware Attack A Tabletop Discussion for Nursing Informatics Professionals​  HIMSS Nursing Informatics Community  October 13, 2022</vt:lpstr>
      <vt:lpstr>Welcome </vt:lpstr>
      <vt:lpstr>HIMSS Nursing Informatics Community</vt:lpstr>
      <vt:lpstr>PowerPoint Presentation</vt:lpstr>
      <vt:lpstr>PowerPoint Presentation</vt:lpstr>
      <vt:lpstr>Speakers Supporting Discussion </vt:lpstr>
      <vt:lpstr>Intro</vt:lpstr>
      <vt:lpstr>Learning Objectives</vt:lpstr>
      <vt:lpstr>Introduction</vt:lpstr>
      <vt:lpstr> Have you worked in an organization that’s been attacked with ransomware that disabled your key clinical systems? </vt:lpstr>
      <vt:lpstr>Let’s start our scenario</vt:lpstr>
      <vt:lpstr>Grace sees this</vt:lpstr>
      <vt:lpstr>Do you have a nursing-specific business continuity plan? </vt:lpstr>
      <vt:lpstr>Grace’s reaction</vt:lpstr>
      <vt:lpstr>Cyber Response</vt:lpstr>
      <vt:lpstr>Discussion Points</vt:lpstr>
      <vt:lpstr>Back to our scenario at Moratal Hospital </vt:lpstr>
      <vt:lpstr>Hank’s Computer Screen</vt:lpstr>
      <vt:lpstr>Hank’s Reaction</vt:lpstr>
      <vt:lpstr>Were you aware that medical devices such as physiologic monitors and IV pumps could be targets of cyber attackers?  </vt:lpstr>
      <vt:lpstr>Scenario Update – Throughout the Hospital </vt:lpstr>
      <vt:lpstr>Cyber Response</vt:lpstr>
      <vt:lpstr>Cyber Response</vt:lpstr>
      <vt:lpstr>Discussion Points</vt:lpstr>
      <vt:lpstr>Scenario Update - Throughout at the Hospital</vt:lpstr>
      <vt:lpstr>Cyber Response</vt:lpstr>
      <vt:lpstr>Cyber Response</vt:lpstr>
      <vt:lpstr>Discussion Points</vt:lpstr>
      <vt:lpstr>Ultimate Costs</vt:lpstr>
      <vt:lpstr>Talking Points for the Nursing Informatics Professional</vt:lpstr>
      <vt:lpstr>Wrap-Up  Closing statements &amp; thanks</vt:lpstr>
      <vt:lpstr>End of changes</vt:lpstr>
      <vt:lpstr>Discussion</vt:lpstr>
      <vt:lpstr>Discussion</vt:lpstr>
      <vt:lpstr>Discussion</vt:lpstr>
      <vt:lpstr>Nelita’s added Discussion thoughts</vt:lpstr>
      <vt:lpstr>Mturner Scenario Notes</vt:lpstr>
      <vt:lpstr>Nelita Notes 8/29/2022</vt:lpstr>
      <vt:lpstr>Discussion</vt:lpstr>
      <vt:lpstr>Thank you for joining!</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Kirk, Laura</dc:creator>
  <cp:keywords/>
  <dc:description/>
  <cp:revision>1</cp:revision>
  <dcterms:created xsi:type="dcterms:W3CDTF">2019-10-16T19:16:43Z</dcterms:created>
  <dcterms:modified xsi:type="dcterms:W3CDTF">2022-10-13T18:02:31Z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MediaServiceImageTags">
    <vt:lpwstr/>
  </property>
</Properties>
</file>